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84" r:id="rId22"/>
    <p:sldId id="285" r:id="rId23"/>
  </p:sldIdLst>
  <p:sldSz cx="9144000" cy="6858000" type="screen4x3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DD449-ADF7-4C28-A578-B3CF20DD32BE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26B48-D913-4E49-AD0B-07338CCCC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112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0977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49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310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247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387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259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5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698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4399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82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41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1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5987C-D5A8-4E40-AEAE-4954B1AAA7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61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F5987C-D5A8-4E40-AEAE-4954B1AAA7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4935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5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13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7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32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55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84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526B48-D913-4E49-AD0B-07338CCCC90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2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337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828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00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1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9824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50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22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26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3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0988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10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0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041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523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947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192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61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3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800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29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75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36F94-E241-45AD-B0FC-ECB8F6F36021}" type="datetimeFigureOut">
              <a:rPr lang="en-US" smtClean="0"/>
              <a:t>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6FB36-BB8A-4DD0-A125-8B5EB742A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52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D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52E57-1C1B-4A69-9648-53A57DB264E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BA04D-69D8-43FC-B120-74020E5BB4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13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audio" Target="../media/audio5.wav"/><Relationship Id="rId3" Type="http://schemas.openxmlformats.org/officeDocument/2006/relationships/image" Target="../media/image21.PNG"/><Relationship Id="rId21" Type="http://schemas.openxmlformats.org/officeDocument/2006/relationships/image" Target="../media/image5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6" Type="http://schemas.openxmlformats.org/officeDocument/2006/relationships/audio" Target="../media/audio12.wav"/><Relationship Id="rId20" Type="http://schemas.openxmlformats.org/officeDocument/2006/relationships/audio" Target="../media/audio6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55.png"/><Relationship Id="rId10" Type="http://schemas.openxmlformats.org/officeDocument/2006/relationships/image" Target="../media/image28.PNG"/><Relationship Id="rId19" Type="http://schemas.openxmlformats.org/officeDocument/2006/relationships/image" Target="../media/image5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audio" Target="../media/audio2.wav"/><Relationship Id="rId3" Type="http://schemas.openxmlformats.org/officeDocument/2006/relationships/image" Target="../media/image3.PNG"/><Relationship Id="rId21" Type="http://schemas.openxmlformats.org/officeDocument/2006/relationships/image" Target="../media/image3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3.wav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3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57.png"/><Relationship Id="rId3" Type="http://schemas.openxmlformats.org/officeDocument/2006/relationships/image" Target="../media/image21.PNG"/><Relationship Id="rId21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6" Type="http://schemas.openxmlformats.org/officeDocument/2006/relationships/audio" Target="../media/audio14.wav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60.png"/><Relationship Id="rId10" Type="http://schemas.openxmlformats.org/officeDocument/2006/relationships/image" Target="../media/image28.PNG"/><Relationship Id="rId19" Type="http://schemas.openxmlformats.org/officeDocument/2006/relationships/audio" Target="../media/audio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61.png"/><Relationship Id="rId3" Type="http://schemas.openxmlformats.org/officeDocument/2006/relationships/image" Target="../media/image3.PNG"/><Relationship Id="rId21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6" Type="http://schemas.openxmlformats.org/officeDocument/2006/relationships/audio" Target="../media/audio15.wav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64.png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65.png"/><Relationship Id="rId3" Type="http://schemas.openxmlformats.org/officeDocument/2006/relationships/image" Target="../media/image21.PNG"/><Relationship Id="rId21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6.wav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68.png"/><Relationship Id="rId10" Type="http://schemas.openxmlformats.org/officeDocument/2006/relationships/image" Target="../media/image28.PNG"/><Relationship Id="rId19" Type="http://schemas.openxmlformats.org/officeDocument/2006/relationships/audio" Target="../media/audio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69.png"/><Relationship Id="rId3" Type="http://schemas.openxmlformats.org/officeDocument/2006/relationships/image" Target="../media/image3.PNG"/><Relationship Id="rId21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6" Type="http://schemas.openxmlformats.org/officeDocument/2006/relationships/audio" Target="../media/audio17.wav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72.png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73.png"/><Relationship Id="rId3" Type="http://schemas.openxmlformats.org/officeDocument/2006/relationships/image" Target="../media/image21.PNG"/><Relationship Id="rId21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6" Type="http://schemas.openxmlformats.org/officeDocument/2006/relationships/audio" Target="../media/audio18.wav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76.png"/><Relationship Id="rId10" Type="http://schemas.openxmlformats.org/officeDocument/2006/relationships/image" Target="../media/image28.PNG"/><Relationship Id="rId19" Type="http://schemas.openxmlformats.org/officeDocument/2006/relationships/audio" Target="../media/audio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77.png"/><Relationship Id="rId3" Type="http://schemas.openxmlformats.org/officeDocument/2006/relationships/image" Target="../media/image3.PNG"/><Relationship Id="rId21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6" Type="http://schemas.openxmlformats.org/officeDocument/2006/relationships/audio" Target="../media/audio19.wav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70.png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eacherspayteachers.com/Product/Sixteenth-Note-Rhythm-Bingo-Game-726202" TargetMode="External"/><Relationship Id="rId13" Type="http://schemas.openxmlformats.org/officeDocument/2006/relationships/image" Target="../media/image86.png"/><Relationship Id="rId18" Type="http://schemas.openxmlformats.org/officeDocument/2006/relationships/hyperlink" Target="https://www.teacherspayteachers.com/Product/Music-Melody-Games-for-Elementary-Music-Post-Office-Bundle-2618365" TargetMode="External"/><Relationship Id="rId26" Type="http://schemas.openxmlformats.org/officeDocument/2006/relationships/hyperlink" Target="https://www.teacherspayteachers.com/Product/Soprano-Recorder-Songs-Interactive-Visuals-Notes-EGA-EGAB-Bundle-2311246" TargetMode="External"/><Relationship Id="rId3" Type="http://schemas.openxmlformats.org/officeDocument/2006/relationships/image" Target="../media/image81.png"/><Relationship Id="rId21" Type="http://schemas.openxmlformats.org/officeDocument/2006/relationships/image" Target="../media/image90.png"/><Relationship Id="rId7" Type="http://schemas.openxmlformats.org/officeDocument/2006/relationships/image" Target="../media/image83.png"/><Relationship Id="rId12" Type="http://schemas.openxmlformats.org/officeDocument/2006/relationships/hyperlink" Target="https://www.teacherspayteachers.com/Product/Spring-Music-Game-Sixteenth-Notes-Interactive-Rhythm-Game-Dancing-Chick-3049754" TargetMode="External"/><Relationship Id="rId17" Type="http://schemas.openxmlformats.org/officeDocument/2006/relationships/image" Target="../media/image88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19.xml"/><Relationship Id="rId16" Type="http://schemas.openxmlformats.org/officeDocument/2006/relationships/hyperlink" Target="https://www.teacherspayteachers.com/Product/Valentines-Day-Music-Sixteenth-Notes-Interactive-Rhythm-Game-Assessment-3579881" TargetMode="External"/><Relationship Id="rId20" Type="http://schemas.openxmlformats.org/officeDocument/2006/relationships/hyperlink" Target="https://www.teacherspayteachers.com/Product/Do-Re-Mi-Interactive-Melody-Game-Assessment-Fuzzy-Monster-Dance-4438648" TargetMode="External"/><Relationship Id="rId29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eacherspayteachers.com/Product/Rhythm-Flashcards-Sixteenth-Notes-Interactive-Rhythm-Flash-Cards-1118465" TargetMode="External"/><Relationship Id="rId11" Type="http://schemas.openxmlformats.org/officeDocument/2006/relationships/image" Target="../media/image85.jpeg"/><Relationship Id="rId24" Type="http://schemas.openxmlformats.org/officeDocument/2006/relationships/hyperlink" Target="https://www.teacherspayteachers.com/Product/Elementary-Music-Lesson-Rhythm-Sticks-Orff-Rhythm-Instruments-Composition-2695643" TargetMode="External"/><Relationship Id="rId5" Type="http://schemas.openxmlformats.org/officeDocument/2006/relationships/image" Target="../media/image82.jpeg"/><Relationship Id="rId15" Type="http://schemas.openxmlformats.org/officeDocument/2006/relationships/image" Target="../media/image87.jpeg"/><Relationship Id="rId23" Type="http://schemas.openxmlformats.org/officeDocument/2006/relationships/image" Target="../media/image91.png"/><Relationship Id="rId28" Type="http://schemas.openxmlformats.org/officeDocument/2006/relationships/hyperlink" Target="https://www.teacherspayteachers.com/Product/Treble-Clef-Note-Names-Interactive-Music-Game-Assessment-Yum-Yums-1613531" TargetMode="External"/><Relationship Id="rId10" Type="http://schemas.openxmlformats.org/officeDocument/2006/relationships/hyperlink" Target="https://www.teacherspayteachers.com/Product/Spring-Music-Game-Sixteenth-Notes-Interactive-Rhythm-Game-Whos-Hatching-1156437" TargetMode="External"/><Relationship Id="rId19" Type="http://schemas.openxmlformats.org/officeDocument/2006/relationships/image" Target="../media/image89.jpeg"/><Relationship Id="rId31" Type="http://schemas.openxmlformats.org/officeDocument/2006/relationships/image" Target="../media/image95.png"/><Relationship Id="rId4" Type="http://schemas.openxmlformats.org/officeDocument/2006/relationships/hyperlink" Target="https://www.teacherspayteachers.com/Product/Orff-Arrangements-Elementary-Music-Lessons-for-Soprano-Recorder-BUNDLE-4448431" TargetMode="External"/><Relationship Id="rId9" Type="http://schemas.openxmlformats.org/officeDocument/2006/relationships/image" Target="../media/image84.png"/><Relationship Id="rId14" Type="http://schemas.openxmlformats.org/officeDocument/2006/relationships/hyperlink" Target="https://www.teacherspayteachers.com/Product/Melody-Flashcards-Do-Re-Mi-Sol-La-Pentatonic-Interactive-Melody-Flash-Cards-2068049#show-price-update" TargetMode="External"/><Relationship Id="rId22" Type="http://schemas.openxmlformats.org/officeDocument/2006/relationships/hyperlink" Target="https://www.teacherspayteachers.com/Product/Orchestra-Instruments-Assessment-Interactive-Music-Game-Froggy-Fun-2544285" TargetMode="External"/><Relationship Id="rId27" Type="http://schemas.openxmlformats.org/officeDocument/2006/relationships/image" Target="../media/image93.jpeg"/><Relationship Id="rId30" Type="http://schemas.openxmlformats.org/officeDocument/2006/relationships/hyperlink" Target="https://www.teacherspayteachers.com/Product/Dynamics-Crescendo-Decrescendo-Interactive-Music-Game-Dancing-Unicorn-471901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McPhersonsMusicRoom@gmail.com" TargetMode="External"/><Relationship Id="rId3" Type="http://schemas.openxmlformats.org/officeDocument/2006/relationships/image" Target="../media/image96.PNG"/><Relationship Id="rId7" Type="http://schemas.openxmlformats.org/officeDocument/2006/relationships/hyperlink" Target="http://www.pinterest.com/McPhersonsMusic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facebook.com/McPhersonsMusicRoom" TargetMode="External"/><Relationship Id="rId5" Type="http://schemas.openxmlformats.org/officeDocument/2006/relationships/image" Target="../media/image97.png"/><Relationship Id="rId4" Type="http://schemas.openxmlformats.org/officeDocument/2006/relationships/hyperlink" Target="https://www.teacherspayteachers.com/Store/Linda-Mcpherson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ond5.com/" TargetMode="External"/><Relationship Id="rId13" Type="http://schemas.openxmlformats.org/officeDocument/2006/relationships/image" Target="../media/image101.jpeg"/><Relationship Id="rId3" Type="http://schemas.openxmlformats.org/officeDocument/2006/relationships/image" Target="../media/image98.png"/><Relationship Id="rId7" Type="http://schemas.openxmlformats.org/officeDocument/2006/relationships/image" Target="../media/image99.png"/><Relationship Id="rId12" Type="http://schemas.openxmlformats.org/officeDocument/2006/relationships/hyperlink" Target="https://www.teacherspayteachers.com/Store/Kimberly-Geswein-Font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scrappindoodles.com/" TargetMode="External"/><Relationship Id="rId11" Type="http://schemas.openxmlformats.org/officeDocument/2006/relationships/hyperlink" Target="https://www.teacherspayteachers.com/Store/Steach4fun" TargetMode="External"/><Relationship Id="rId5" Type="http://schemas.openxmlformats.org/officeDocument/2006/relationships/hyperlink" Target="http://www.teacherspayteachers.com/Store/Classroom-Collage" TargetMode="External"/><Relationship Id="rId10" Type="http://schemas.openxmlformats.org/officeDocument/2006/relationships/hyperlink" Target="http://www.teacherspayteachers.com/Store/Zip-a-dee-doo-dah-Designs" TargetMode="External"/><Relationship Id="rId4" Type="http://schemas.openxmlformats.org/officeDocument/2006/relationships/hyperlink" Target="https://www.teacherspayteachers.com/Store/The-Candy-Class" TargetMode="External"/><Relationship Id="rId9" Type="http://schemas.openxmlformats.org/officeDocument/2006/relationships/image" Target="../media/image100.jpeg"/><Relationship Id="rId14" Type="http://schemas.openxmlformats.org/officeDocument/2006/relationships/hyperlink" Target="https://fontbundles.net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0.png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7.png"/><Relationship Id="rId3" Type="http://schemas.openxmlformats.org/officeDocument/2006/relationships/image" Target="../media/image21.PNG"/><Relationship Id="rId21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4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19.png"/><Relationship Id="rId10" Type="http://schemas.openxmlformats.org/officeDocument/2006/relationships/image" Target="../media/image28.PNG"/><Relationship Id="rId19" Type="http://schemas.openxmlformats.org/officeDocument/2006/relationships/audio" Target="../media/audio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audio" Target="../media/audio2.wav"/><Relationship Id="rId3" Type="http://schemas.openxmlformats.org/officeDocument/2006/relationships/image" Target="../media/image3.PNG"/><Relationship Id="rId21" Type="http://schemas.openxmlformats.org/officeDocument/2006/relationships/image" Target="../media/image38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7.wav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40.png"/><Relationship Id="rId10" Type="http://schemas.openxmlformats.org/officeDocument/2006/relationships/image" Target="../media/image10.PNG"/><Relationship Id="rId19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7.png"/><Relationship Id="rId3" Type="http://schemas.openxmlformats.org/officeDocument/2006/relationships/image" Target="../media/image21.PNG"/><Relationship Id="rId21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3.png"/><Relationship Id="rId10" Type="http://schemas.openxmlformats.org/officeDocument/2006/relationships/image" Target="../media/image28.PNG"/><Relationship Id="rId19" Type="http://schemas.openxmlformats.org/officeDocument/2006/relationships/audio" Target="../media/audio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audio" Target="../media/audio2.wav"/><Relationship Id="rId3" Type="http://schemas.openxmlformats.org/officeDocument/2006/relationships/image" Target="../media/image3.PNG"/><Relationship Id="rId21" Type="http://schemas.openxmlformats.org/officeDocument/2006/relationships/image" Target="../media/image45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9.wav"/><Relationship Id="rId20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47.png"/><Relationship Id="rId10" Type="http://schemas.openxmlformats.org/officeDocument/2006/relationships/image" Target="../media/image10.PNG"/><Relationship Id="rId19" Type="http://schemas.openxmlformats.org/officeDocument/2006/relationships/image" Target="../media/image44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17.png"/><Relationship Id="rId3" Type="http://schemas.openxmlformats.org/officeDocument/2006/relationships/image" Target="../media/image21.PNG"/><Relationship Id="rId21" Type="http://schemas.openxmlformats.org/officeDocument/2006/relationships/audio" Target="../media/audio6.wav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audio" Target="../media/audio10.wav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8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51.png"/><Relationship Id="rId10" Type="http://schemas.openxmlformats.org/officeDocument/2006/relationships/image" Target="../media/image28.PNG"/><Relationship Id="rId19" Type="http://schemas.openxmlformats.org/officeDocument/2006/relationships/audio" Target="../media/audio5.wav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7.png"/><Relationship Id="rId3" Type="http://schemas.openxmlformats.org/officeDocument/2006/relationships/image" Target="../media/image3.PNG"/><Relationship Id="rId21" Type="http://schemas.openxmlformats.org/officeDocument/2006/relationships/audio" Target="../media/audio3.wav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audio" Target="../media/audio11.wav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2.png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43.png"/><Relationship Id="rId10" Type="http://schemas.openxmlformats.org/officeDocument/2006/relationships/image" Target="../media/image10.PNG"/><Relationship Id="rId19" Type="http://schemas.openxmlformats.org/officeDocument/2006/relationships/audio" Target="../media/audio2.wav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203200" y="6398608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Box 44">
            <a:extLst>
              <a:ext uri="{FF2B5EF4-FFF2-40B4-BE49-F238E27FC236}">
                <a16:creationId xmlns:a16="http://schemas.microsoft.com/office/drawing/2014/main" id="{34943C40-5F62-4505-A225-AED6599DCB68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6" name="9 rest at end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1" name="A2">
            <a:hlinkClick r:id="" action="ppaction://noaction">
              <a:snd r:embed="rId18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3" name="A1">
            <a:hlinkClick r:id="" action="ppaction://noaction">
              <a:snd r:embed="rId20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6936"/>
            <a:ext cx="2511770" cy="810838"/>
          </a:xfrm>
          <a:prstGeom prst="rect">
            <a:avLst/>
          </a:prstGeom>
        </p:spPr>
      </p:pic>
      <p:pic>
        <p:nvPicPr>
          <p:cNvPr id="44" name="A3">
            <a:hlinkClick r:id="" action="ppaction://noaction">
              <a:snd r:embed="rId20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" y="6409944"/>
            <a:ext cx="359695" cy="432854"/>
          </a:xfrm>
          <a:prstGeom prst="rect">
            <a:avLst/>
          </a:prstGeom>
        </p:spPr>
      </p:pic>
      <p:sp>
        <p:nvSpPr>
          <p:cNvPr id="46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E5DD674-CADB-437F-9122-9E44BA538A72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502D321-8438-41FD-A159-2073F1056C43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C2BD450-9853-433F-8F47-7E731613AD37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1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39A7BA51-9715-4948-BFFD-510EC098D39B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6" name="7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4" name="A3">
            <a:hlinkClick r:id="" action="ppaction://noaction">
              <a:snd r:embed="rId18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pic>
        <p:nvPicPr>
          <p:cNvPr id="45" name="A1">
            <a:hlinkClick r:id="" action="ppaction://noaction">
              <a:snd r:embed="rId20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9946"/>
            <a:ext cx="2511770" cy="810838"/>
          </a:xfrm>
          <a:prstGeom prst="rect">
            <a:avLst/>
          </a:prstGeom>
        </p:spPr>
      </p:pic>
      <p:pic>
        <p:nvPicPr>
          <p:cNvPr id="46" name="A2">
            <a:hlinkClick r:id="" action="ppaction://noaction">
              <a:snd r:embed="rId20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" y="6409944"/>
            <a:ext cx="359695" cy="432854"/>
          </a:xfrm>
          <a:prstGeom prst="rect">
            <a:avLst/>
          </a:prstGeom>
        </p:spPr>
      </p:pic>
      <p:sp>
        <p:nvSpPr>
          <p:cNvPr id="47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7FB9E19-D4AC-4619-B92C-5BB2C9462DE0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F158251-C595-40CD-938A-0D4DB81FA1CD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242ECBB7-49D8-489B-B2FB-048D9BF1D7D0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9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AC81E0EC-C1DE-479C-951F-4BF968FAC131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6" name="3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" y="6409944"/>
            <a:ext cx="469433" cy="432854"/>
          </a:xfrm>
          <a:prstGeom prst="rect">
            <a:avLst/>
          </a:prstGeom>
        </p:spPr>
      </p:pic>
      <p:pic>
        <p:nvPicPr>
          <p:cNvPr id="3" name="A1">
            <a:hlinkClick r:id="" action="ppaction://noaction">
              <a:snd r:embed="rId19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253303"/>
            <a:ext cx="2475191" cy="1109568"/>
          </a:xfrm>
          <a:prstGeom prst="rect">
            <a:avLst/>
          </a:prstGeom>
        </p:spPr>
      </p:pic>
      <p:pic>
        <p:nvPicPr>
          <p:cNvPr id="4" name="A2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670208"/>
            <a:ext cx="2475191" cy="1109568"/>
          </a:xfrm>
          <a:prstGeom prst="rect">
            <a:avLst/>
          </a:prstGeom>
        </p:spPr>
      </p:pic>
      <p:pic>
        <p:nvPicPr>
          <p:cNvPr id="7" name="A3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7112"/>
            <a:ext cx="2475191" cy="1109568"/>
          </a:xfrm>
          <a:prstGeom prst="rect">
            <a:avLst/>
          </a:prstGeom>
        </p:spPr>
      </p:pic>
      <p:sp>
        <p:nvSpPr>
          <p:cNvPr id="43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443706E-780E-47F3-8D28-1412343E209A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2EA54C94-7EBF-4A2B-A961-22130B57E769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70902E15-AB3E-422A-B4EE-4CE154A7E1FF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682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672A30CE-5DE6-49D3-B9EB-F5540A0BFA94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6" name="34  T T hhhh T    hhhh tt T T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" y="6409944"/>
            <a:ext cx="469433" cy="432854"/>
          </a:xfrm>
          <a:prstGeom prst="rect">
            <a:avLst/>
          </a:prstGeom>
        </p:spPr>
      </p:pic>
      <p:pic>
        <p:nvPicPr>
          <p:cNvPr id="2" name="A1">
            <a:hlinkClick r:id="" action="ppaction://noaction">
              <a:snd r:embed="rId19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252472"/>
            <a:ext cx="2475191" cy="1109568"/>
          </a:xfrm>
          <a:prstGeom prst="rect">
            <a:avLst/>
          </a:prstGeom>
        </p:spPr>
      </p:pic>
      <p:pic>
        <p:nvPicPr>
          <p:cNvPr id="3" name="A2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669792"/>
            <a:ext cx="2475191" cy="1109568"/>
          </a:xfrm>
          <a:prstGeom prst="rect">
            <a:avLst/>
          </a:prstGeom>
        </p:spPr>
      </p:pic>
      <p:pic>
        <p:nvPicPr>
          <p:cNvPr id="4" name="A3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7112"/>
            <a:ext cx="2475191" cy="1109568"/>
          </a:xfrm>
          <a:prstGeom prst="rect">
            <a:avLst/>
          </a:prstGeom>
        </p:spPr>
      </p:pic>
      <p:sp>
        <p:nvSpPr>
          <p:cNvPr id="44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8A01A19-849E-4E22-A19C-E2080895B53A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94738555-9382-4938-B64A-6A78DBB738A9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1EF55A4-0AFD-4E0C-8DC4-A9397AF937B2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39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BF4954E2-48E3-47E1-8F8F-B2B4AE2C8705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6" name="40  tt tt hhhhT   hhhh T hhhh T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" y="6409944"/>
            <a:ext cx="469433" cy="432854"/>
          </a:xfrm>
          <a:prstGeom prst="rect">
            <a:avLst/>
          </a:prstGeom>
        </p:spPr>
      </p:pic>
      <p:pic>
        <p:nvPicPr>
          <p:cNvPr id="3" name="A3">
            <a:hlinkClick r:id="" action="ppaction://noaction">
              <a:snd r:embed="rId19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7112"/>
            <a:ext cx="2475191" cy="1109568"/>
          </a:xfrm>
          <a:prstGeom prst="rect">
            <a:avLst/>
          </a:prstGeom>
        </p:spPr>
      </p:pic>
      <p:pic>
        <p:nvPicPr>
          <p:cNvPr id="4" name="A1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252472"/>
            <a:ext cx="2475191" cy="1109568"/>
          </a:xfrm>
          <a:prstGeom prst="rect">
            <a:avLst/>
          </a:prstGeom>
        </p:spPr>
      </p:pic>
      <p:pic>
        <p:nvPicPr>
          <p:cNvPr id="7" name="A2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669792"/>
            <a:ext cx="2475191" cy="1109568"/>
          </a:xfrm>
          <a:prstGeom prst="rect">
            <a:avLst/>
          </a:prstGeom>
        </p:spPr>
      </p:pic>
      <p:sp>
        <p:nvSpPr>
          <p:cNvPr id="43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BC694854-92F8-4389-A717-1836E490843B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8EFE472-7CE1-4166-849B-C5828AFB3F72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30A100F-C461-429F-B3A5-03257DDFDDDF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58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D89B6817-AD89-49D8-95B6-8CF737229AD2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6" name="42  hhhh tt hhhh T   hhhh hhhh tt T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" y="6409944"/>
            <a:ext cx="469433" cy="432854"/>
          </a:xfrm>
          <a:prstGeom prst="rect">
            <a:avLst/>
          </a:prstGeom>
        </p:spPr>
      </p:pic>
      <p:pic>
        <p:nvPicPr>
          <p:cNvPr id="2" name="A2">
            <a:hlinkClick r:id="" action="ppaction://noaction">
              <a:snd r:embed="rId19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669792"/>
            <a:ext cx="2475191" cy="1109568"/>
          </a:xfrm>
          <a:prstGeom prst="rect">
            <a:avLst/>
          </a:prstGeom>
        </p:spPr>
      </p:pic>
      <p:pic>
        <p:nvPicPr>
          <p:cNvPr id="3" name="A1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252472"/>
            <a:ext cx="2475191" cy="1109568"/>
          </a:xfrm>
          <a:prstGeom prst="rect">
            <a:avLst/>
          </a:prstGeom>
        </p:spPr>
      </p:pic>
      <p:pic>
        <p:nvPicPr>
          <p:cNvPr id="4" name="A3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7112"/>
            <a:ext cx="2475191" cy="1109568"/>
          </a:xfrm>
          <a:prstGeom prst="rect">
            <a:avLst/>
          </a:prstGeom>
        </p:spPr>
      </p:pic>
      <p:sp>
        <p:nvSpPr>
          <p:cNvPr id="44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4C0BB03C-F351-4463-A546-7C7D832CB8DE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08DBEC2-67BC-4811-9196-6F0666F75F04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BD5C3CA-4003-4445-BE6F-C8CEA2508357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54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C06A02C0-89A3-4257-9109-2EEFA46BCDC9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6" name="30  hhhh hhhh hhhh hhhh   hhhh tt hhhh T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" y="6409944"/>
            <a:ext cx="469433" cy="432854"/>
          </a:xfrm>
          <a:prstGeom prst="rect">
            <a:avLst/>
          </a:prstGeom>
        </p:spPr>
      </p:pic>
      <p:pic>
        <p:nvPicPr>
          <p:cNvPr id="3" name="A2">
            <a:hlinkClick r:id="" action="ppaction://noaction">
              <a:snd r:embed="rId19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669792"/>
            <a:ext cx="2475191" cy="1109568"/>
          </a:xfrm>
          <a:prstGeom prst="rect">
            <a:avLst/>
          </a:prstGeom>
        </p:spPr>
      </p:pic>
      <p:pic>
        <p:nvPicPr>
          <p:cNvPr id="4" name="A1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252472"/>
            <a:ext cx="2475191" cy="1109568"/>
          </a:xfrm>
          <a:prstGeom prst="rect">
            <a:avLst/>
          </a:prstGeom>
        </p:spPr>
      </p:pic>
      <p:pic>
        <p:nvPicPr>
          <p:cNvPr id="7" name="A3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7112"/>
            <a:ext cx="2475191" cy="1109568"/>
          </a:xfrm>
          <a:prstGeom prst="rect">
            <a:avLst/>
          </a:prstGeom>
        </p:spPr>
      </p:pic>
      <p:sp>
        <p:nvSpPr>
          <p:cNvPr id="42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D6F892-CDB5-4A45-82D6-A266337E50C2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554AEE6-A574-4ED5-8E9B-D8756943ABFF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72A1F61-54BD-479C-B88C-B1C646F25609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29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369BC529-298C-47C7-8AF2-A0AA334DE604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Action Button: Forward or Next 5">
            <a:hlinkClick r:id="" action="ppaction://hlinkshowjump?jump=previousslide" highlightClick="1"/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1" name="Picture 40">
            <a:hlinkClick r:id="" action="ppaction://noaction">
              <a:snd r:embed="rId16" name="26 hhhh tt tt T   hhhh hhhh hhhh T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720" y="6409944"/>
            <a:ext cx="469433" cy="432854"/>
          </a:xfrm>
          <a:prstGeom prst="rect">
            <a:avLst/>
          </a:prstGeom>
        </p:spPr>
      </p:pic>
      <p:pic>
        <p:nvPicPr>
          <p:cNvPr id="2" name="A3">
            <a:hlinkClick r:id="" action="ppaction://noaction">
              <a:snd r:embed="rId19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7112"/>
            <a:ext cx="2475191" cy="1109568"/>
          </a:xfrm>
          <a:prstGeom prst="rect">
            <a:avLst/>
          </a:prstGeom>
        </p:spPr>
      </p:pic>
      <p:pic>
        <p:nvPicPr>
          <p:cNvPr id="3" name="A1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252472"/>
            <a:ext cx="2475191" cy="1109568"/>
          </a:xfrm>
          <a:prstGeom prst="rect">
            <a:avLst/>
          </a:prstGeom>
        </p:spPr>
      </p:pic>
      <p:pic>
        <p:nvPicPr>
          <p:cNvPr id="4" name="A2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3669792"/>
            <a:ext cx="2475191" cy="1109568"/>
          </a:xfrm>
          <a:prstGeom prst="rect">
            <a:avLst/>
          </a:prstGeom>
        </p:spPr>
      </p:pic>
      <p:sp>
        <p:nvSpPr>
          <p:cNvPr id="43" name="Action Button: Beginning 42">
            <a:hlinkClick r:id="" action="ppaction://hlinkshowjump?jump=firstslide" highlightClick="1"/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7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00362F-5A67-4C13-BA0E-06D89A1F151D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D0A9A24-96D3-4945-9175-80E6D2CE63FF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70EBEF9-0CE5-4F28-A0FF-CF01C37E7029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80352292-AD5A-4225-809A-723DDF01367C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09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2540E1E-C260-4967-A3F5-7F1495B9A578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CA56798E-E338-4141-8377-A00EF274C9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94" y="458647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Picture 26">
            <a:hlinkClick r:id="rId6"/>
            <a:extLst>
              <a:ext uri="{FF2B5EF4-FFF2-40B4-BE49-F238E27FC236}">
                <a16:creationId xmlns:a16="http://schemas.microsoft.com/office/drawing/2014/main" id="{0897EA03-DD35-4749-9045-C7C53D1104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56" y="4693349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>
            <a:hlinkClick r:id="rId8"/>
            <a:extLst>
              <a:ext uri="{FF2B5EF4-FFF2-40B4-BE49-F238E27FC236}">
                <a16:creationId xmlns:a16="http://schemas.microsoft.com/office/drawing/2014/main" id="{59001D82-F890-4EEA-A07A-D6A9FF76ED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9256" y="2726874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>
            <a:hlinkClick r:id="rId10"/>
            <a:extLst>
              <a:ext uri="{FF2B5EF4-FFF2-40B4-BE49-F238E27FC236}">
                <a16:creationId xmlns:a16="http://schemas.microsoft.com/office/drawing/2014/main" id="{F0B52093-D125-4DB2-AC8B-DA2D8A41EA9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930" y="760398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>
            <a:hlinkClick r:id="rId12"/>
            <a:extLst>
              <a:ext uri="{FF2B5EF4-FFF2-40B4-BE49-F238E27FC236}">
                <a16:creationId xmlns:a16="http://schemas.microsoft.com/office/drawing/2014/main" id="{6D850957-9D98-49C1-A19E-6DEB2CA60AD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604" y="760398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>
            <a:hlinkClick r:id="rId14"/>
            <a:extLst>
              <a:ext uri="{FF2B5EF4-FFF2-40B4-BE49-F238E27FC236}">
                <a16:creationId xmlns:a16="http://schemas.microsoft.com/office/drawing/2014/main" id="{17A1DB96-1A7E-48F2-BF3A-830FE55E89D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79" y="4693349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Picture 37">
            <a:hlinkClick r:id="rId16"/>
            <a:extLst>
              <a:ext uri="{FF2B5EF4-FFF2-40B4-BE49-F238E27FC236}">
                <a16:creationId xmlns:a16="http://schemas.microsoft.com/office/drawing/2014/main" id="{A58086D8-113F-437D-BB3C-DB3904E04B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56" y="760398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38">
            <a:hlinkClick r:id="rId18"/>
            <a:extLst>
              <a:ext uri="{FF2B5EF4-FFF2-40B4-BE49-F238E27FC236}">
                <a16:creationId xmlns:a16="http://schemas.microsoft.com/office/drawing/2014/main" id="{35F5C0BB-DCBC-4F2F-9412-7F50D271D15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79" y="760398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Picture 39">
            <a:hlinkClick r:id="rId20"/>
            <a:extLst>
              <a:ext uri="{FF2B5EF4-FFF2-40B4-BE49-F238E27FC236}">
                <a16:creationId xmlns:a16="http://schemas.microsoft.com/office/drawing/2014/main" id="{FF11B3E4-B21A-4848-9F63-964B707136C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279" y="2726873"/>
            <a:ext cx="1849942" cy="184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Picture 40">
            <a:hlinkClick r:id="rId22"/>
            <a:extLst>
              <a:ext uri="{FF2B5EF4-FFF2-40B4-BE49-F238E27FC236}">
                <a16:creationId xmlns:a16="http://schemas.microsoft.com/office/drawing/2014/main" id="{E1FA9A67-2A11-41D0-8A7C-7D8944C1E4F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036" y="458647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Picture 41">
            <a:hlinkClick r:id="rId24"/>
            <a:extLst>
              <a:ext uri="{FF2B5EF4-FFF2-40B4-BE49-F238E27FC236}">
                <a16:creationId xmlns:a16="http://schemas.microsoft.com/office/drawing/2014/main" id="{22235A07-E29A-47EE-8041-96DCCAFD8428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52" y="290203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42">
            <a:hlinkClick r:id="rId26"/>
            <a:extLst>
              <a:ext uri="{FF2B5EF4-FFF2-40B4-BE49-F238E27FC236}">
                <a16:creationId xmlns:a16="http://schemas.microsoft.com/office/drawing/2014/main" id="{5B600A10-3C4B-45F7-9B20-F3135F231A05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9552" y="458647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Picture 43">
            <a:hlinkClick r:id="rId28"/>
            <a:extLst>
              <a:ext uri="{FF2B5EF4-FFF2-40B4-BE49-F238E27FC236}">
                <a16:creationId xmlns:a16="http://schemas.microsoft.com/office/drawing/2014/main" id="{E7017E2E-8EB6-4E23-ABE7-CCFDE07EDA7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0036" y="290203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>
            <a:hlinkClick r:id="rId30"/>
            <a:extLst>
              <a:ext uri="{FF2B5EF4-FFF2-40B4-BE49-F238E27FC236}">
                <a16:creationId xmlns:a16="http://schemas.microsoft.com/office/drawing/2014/main" id="{F42801C6-8FDA-40F5-AC57-314112857DD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794" y="2902037"/>
            <a:ext cx="1389888" cy="138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1500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DFADCE-1521-4CFA-BF6A-F92D5654F1BF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Action Button: Forward or Next 17">
            <a:hlinkClick r:id="" action="ppaction://hlinkshowjump?jump=nextslide" highlightClick="1"/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Action Button: Forward or Next 19">
            <a:hlinkClick r:id="" action="ppaction://hlinkshowjump?jump=previousslide" highlightClick="1"/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193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3445F75-B276-4B6F-B2EF-58BE917902BE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138" y="1709728"/>
            <a:ext cx="926672" cy="1089790"/>
          </a:xfrm>
          <a:prstGeom prst="rect">
            <a:avLst/>
          </a:prstGeom>
        </p:spPr>
      </p:pic>
      <p:pic>
        <p:nvPicPr>
          <p:cNvPr id="22" name="Picture 21">
            <a:hlinkClick r:id="rId6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644" y="1727274"/>
            <a:ext cx="926672" cy="1054699"/>
          </a:xfrm>
          <a:prstGeom prst="rect">
            <a:avLst/>
          </a:prstGeom>
        </p:spPr>
      </p:pic>
      <p:pic>
        <p:nvPicPr>
          <p:cNvPr id="23" name="Picture 22">
            <a:hlinkClick r:id="rId7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0502" y="1727274"/>
            <a:ext cx="926672" cy="1054699"/>
          </a:xfrm>
          <a:prstGeom prst="rect">
            <a:avLst/>
          </a:prstGeom>
        </p:spPr>
      </p:pic>
      <p:pic>
        <p:nvPicPr>
          <p:cNvPr id="24" name="Picture 23">
            <a:hlinkClick r:id="rId8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280" y="1727274"/>
            <a:ext cx="926672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2156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B4C26542-5F50-4DA3-AFD6-246415C7D983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FEDDBB7-ECE3-42A8-8878-9CA65CA1B499}"/>
              </a:ext>
            </a:extLst>
          </p:cNvPr>
          <p:cNvSpPr/>
          <p:nvPr/>
        </p:nvSpPr>
        <p:spPr>
          <a:xfrm>
            <a:off x="879895" y="2590484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</a:rPr>
              <a:t>Frames licensed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4"/>
              </a:rPr>
              <a:t>The Candy Class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/>
              <a:ea typeface="+mn-ea"/>
              <a:cs typeface="+mn-cs"/>
            </a:endParaRPr>
          </a:p>
        </p:txBody>
      </p:sp>
      <p:sp>
        <p:nvSpPr>
          <p:cNvPr id="13" name="Rectangle 12">
            <a:hlinkClick r:id="rId5"/>
            <a:extLst>
              <a:ext uri="{FF2B5EF4-FFF2-40B4-BE49-F238E27FC236}">
                <a16:creationId xmlns:a16="http://schemas.microsoft.com/office/drawing/2014/main" id="{E7BE17D2-ECC5-4AB6-A5DD-C7ECA4B191CD}"/>
              </a:ext>
            </a:extLst>
          </p:cNvPr>
          <p:cNvSpPr/>
          <p:nvPr/>
        </p:nvSpPr>
        <p:spPr>
          <a:xfrm>
            <a:off x="1045001" y="739643"/>
            <a:ext cx="705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</a:rPr>
              <a:t>Leprechaun licensed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6"/>
              </a:rPr>
              <a:t>Scrappin’ Doodles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/>
              <a:ea typeface="+mn-ea"/>
              <a:cs typeface="+mn-cs"/>
            </a:endParaRPr>
          </a:p>
        </p:txBody>
      </p:sp>
      <p:pic>
        <p:nvPicPr>
          <p:cNvPr id="14" name="Picture 13">
            <a:hlinkClick r:id="rId4"/>
            <a:extLst>
              <a:ext uri="{FF2B5EF4-FFF2-40B4-BE49-F238E27FC236}">
                <a16:creationId xmlns:a16="http://schemas.microsoft.com/office/drawing/2014/main" id="{70049F82-8A19-4F00-9690-7301D28E17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782" y="2701259"/>
            <a:ext cx="2316485" cy="3048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BC47DC8-89FE-44DC-BA33-5F9AAFAD475F}"/>
              </a:ext>
            </a:extLst>
          </p:cNvPr>
          <p:cNvSpPr/>
          <p:nvPr/>
        </p:nvSpPr>
        <p:spPr>
          <a:xfrm>
            <a:off x="1045001" y="4365125"/>
            <a:ext cx="7053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</a:rPr>
              <a:t> Sound Effects licensed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 pitchFamily="34" charset="-79"/>
                <a:ea typeface="+mn-ea"/>
                <a:cs typeface="Gisha" pitchFamily="34" charset="-79"/>
                <a:hlinkClick r:id="rId8"/>
              </a:rPr>
              <a:t>Pond 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/>
              <a:ea typeface="+mn-ea"/>
              <a:cs typeface="+mn-cs"/>
            </a:endParaRPr>
          </a:p>
        </p:txBody>
      </p:sp>
      <p:pic>
        <p:nvPicPr>
          <p:cNvPr id="16" name="Picture 15">
            <a:hlinkClick r:id="rId6"/>
            <a:extLst>
              <a:ext uri="{FF2B5EF4-FFF2-40B4-BE49-F238E27FC236}">
                <a16:creationId xmlns:a16="http://schemas.microsoft.com/office/drawing/2014/main" id="{B341D018-E2BB-4199-8330-85D8B4D439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902" y="603358"/>
            <a:ext cx="737616" cy="737616"/>
          </a:xfrm>
          <a:prstGeom prst="rect">
            <a:avLst/>
          </a:prstGeom>
        </p:spPr>
      </p:pic>
      <p:sp>
        <p:nvSpPr>
          <p:cNvPr id="18" name="Rectangle 17">
            <a:hlinkClick r:id="rId10"/>
            <a:extLst>
              <a:ext uri="{FF2B5EF4-FFF2-40B4-BE49-F238E27FC236}">
                <a16:creationId xmlns:a16="http://schemas.microsoft.com/office/drawing/2014/main" id="{28D40D53-89BE-4FC1-8FA8-C8A3C4208A22}"/>
              </a:ext>
            </a:extLst>
          </p:cNvPr>
          <p:cNvSpPr/>
          <p:nvPr/>
        </p:nvSpPr>
        <p:spPr>
          <a:xfrm>
            <a:off x="879895" y="1703163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</a:rPr>
              <a:t>Background licensed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11"/>
              </a:rPr>
              <a:t>Steach4fun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sha"/>
              <a:ea typeface="+mn-ea"/>
              <a:cs typeface="+mn-cs"/>
            </a:endParaRPr>
          </a:p>
        </p:txBody>
      </p:sp>
      <p:pic>
        <p:nvPicPr>
          <p:cNvPr id="19" name="Picture 18">
            <a:hlinkClick r:id="rId12"/>
            <a:extLst>
              <a:ext uri="{FF2B5EF4-FFF2-40B4-BE49-F238E27FC236}">
                <a16:creationId xmlns:a16="http://schemas.microsoft.com/office/drawing/2014/main" id="{7FA7BAE8-4D74-4D45-A36D-CCAFC01F04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817" y="3366986"/>
            <a:ext cx="672575" cy="672575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6828CA4-E027-408A-AF8A-4776D4A0EB61}"/>
              </a:ext>
            </a:extLst>
          </p:cNvPr>
          <p:cNvSpPr/>
          <p:nvPr/>
        </p:nvSpPr>
        <p:spPr>
          <a:xfrm>
            <a:off x="879895" y="3477805"/>
            <a:ext cx="73842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</a:rPr>
              <a:t>Font licensed by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12"/>
              </a:rPr>
              <a:t>Kimberly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12"/>
              </a:rPr>
              <a:t>Geswein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12"/>
              </a:rPr>
              <a:t> Fonts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</a:rPr>
              <a:t>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sha"/>
                <a:ea typeface="+mn-ea"/>
                <a:cs typeface="+mn-cs"/>
                <a:hlinkClick r:id="rId14"/>
              </a:rPr>
              <a:t>Font Bundles</a:t>
            </a:r>
            <a:endParaRPr kumimoji="0" lang="en-US" sz="18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s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6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8098FCBA-1D3B-49E8-A858-1B4544FE2963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32" y="6410904"/>
            <a:ext cx="359695" cy="432854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7" name="13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4" name="A2">
            <a:hlinkClick r:id="" action="ppaction://noaction">
              <a:snd r:embed="rId19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5" name="A1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919946"/>
            <a:ext cx="2505673" cy="810838"/>
          </a:xfrm>
          <a:prstGeom prst="rect">
            <a:avLst/>
          </a:prstGeom>
        </p:spPr>
      </p:pic>
      <p:pic>
        <p:nvPicPr>
          <p:cNvPr id="46" name="A3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5084064"/>
            <a:ext cx="2505673" cy="810838"/>
          </a:xfrm>
          <a:prstGeom prst="rect">
            <a:avLst/>
          </a:prstGeom>
        </p:spPr>
      </p:pic>
      <p:sp>
        <p:nvSpPr>
          <p:cNvPr id="43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EA7CDB2F-C7A0-40C4-B45F-71FAEA9803A1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B56E5C50-0652-4D21-B54D-98BBCF34C393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7841E52-35E0-44F0-876A-BC20364180AA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5C8A43D1-94C3-4612-A851-6CC58B90B4DD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" y="6409944"/>
            <a:ext cx="359695" cy="432854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7" name="2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1" name="A3">
            <a:hlinkClick r:id="" action="ppaction://noaction">
              <a:snd r:embed="rId19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5084064"/>
            <a:ext cx="2505673" cy="810838"/>
          </a:xfrm>
          <a:prstGeom prst="rect">
            <a:avLst/>
          </a:prstGeom>
        </p:spPr>
      </p:pic>
      <p:pic>
        <p:nvPicPr>
          <p:cNvPr id="43" name="A1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916936"/>
            <a:ext cx="2505673" cy="810838"/>
          </a:xfrm>
          <a:prstGeom prst="rect">
            <a:avLst/>
          </a:prstGeom>
        </p:spPr>
      </p:pic>
      <p:pic>
        <p:nvPicPr>
          <p:cNvPr id="44" name="A2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005072"/>
            <a:ext cx="2505673" cy="810838"/>
          </a:xfrm>
          <a:prstGeom prst="rect">
            <a:avLst/>
          </a:prstGeom>
        </p:spPr>
      </p:pic>
      <p:sp>
        <p:nvSpPr>
          <p:cNvPr id="4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940580D-CA46-4DDC-B64B-61067767728D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87506FC-8295-4E9D-81C6-B705CE355C96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F401A605-CA5F-493E-8E4A-C2F60070DBF1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4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D7F8C69A-9A8C-4B6C-859D-667C057E0299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6" name="3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4" name="A2">
            <a:hlinkClick r:id="" action="ppaction://noaction">
              <a:snd r:embed="rId18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5" name="A1">
            <a:hlinkClick r:id="" action="ppaction://noaction">
              <a:snd r:embed="rId20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9946"/>
            <a:ext cx="2511770" cy="810838"/>
          </a:xfrm>
          <a:prstGeom prst="rect">
            <a:avLst/>
          </a:prstGeom>
        </p:spPr>
      </p:pic>
      <p:pic>
        <p:nvPicPr>
          <p:cNvPr id="46" name="A3">
            <a:hlinkClick r:id="" action="ppaction://noaction">
              <a:snd r:embed="rId20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" y="6410904"/>
            <a:ext cx="359695" cy="432853"/>
          </a:xfrm>
          <a:prstGeom prst="rect">
            <a:avLst/>
          </a:prstGeom>
        </p:spPr>
      </p:pic>
      <p:sp>
        <p:nvSpPr>
          <p:cNvPr id="47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B5110AD-6097-40EB-A6C2-B1555C0E5FF2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649A8A5-4AB9-4ACD-B2A2-4D0C98772C4F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95DBCFDA-3553-4E85-B3DD-E52DED6D8C02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5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F438267D-A8BC-4A4F-8F6C-929B82DC608D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6409944"/>
            <a:ext cx="359695" cy="432853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7" name="14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1" name="A1">
            <a:hlinkClick r:id="" action="ppaction://noaction">
              <a:snd r:embed="rId19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6936"/>
            <a:ext cx="2511770" cy="810838"/>
          </a:xfrm>
          <a:prstGeom prst="rect">
            <a:avLst/>
          </a:prstGeom>
        </p:spPr>
      </p:pic>
      <p:pic>
        <p:nvPicPr>
          <p:cNvPr id="43" name="A2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4005072"/>
            <a:ext cx="2505673" cy="810838"/>
          </a:xfrm>
          <a:prstGeom prst="rect">
            <a:avLst/>
          </a:prstGeom>
        </p:spPr>
      </p:pic>
      <p:pic>
        <p:nvPicPr>
          <p:cNvPr id="44" name="A3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sp>
        <p:nvSpPr>
          <p:cNvPr id="4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D032B3F-28A4-4A5A-8A51-AD050A765D59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D4F953AB-BE07-4200-B8A5-CA4936DE2380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7399582-0E82-475F-887C-EC9ED67C04FB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5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>
            <a:extLst>
              <a:ext uri="{FF2B5EF4-FFF2-40B4-BE49-F238E27FC236}">
                <a16:creationId xmlns:a16="http://schemas.microsoft.com/office/drawing/2014/main" id="{CBFC5146-DCB5-49AE-B38B-0141A2CFDAC7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6" name="4.wav"/>
            </a:hlinkClick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4" name="A3">
            <a:hlinkClick r:id="" action="ppaction://noaction">
              <a:snd r:embed="rId18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pic>
        <p:nvPicPr>
          <p:cNvPr id="45" name="A1">
            <a:hlinkClick r:id="" action="ppaction://noaction">
              <a:snd r:embed="rId20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9946"/>
            <a:ext cx="2511770" cy="810838"/>
          </a:xfrm>
          <a:prstGeom prst="rect">
            <a:avLst/>
          </a:prstGeom>
        </p:spPr>
      </p:pic>
      <p:pic>
        <p:nvPicPr>
          <p:cNvPr id="46" name="A2">
            <a:hlinkClick r:id="" action="ppaction://noaction">
              <a:snd r:embed="rId20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" y="6410904"/>
            <a:ext cx="359694" cy="432853"/>
          </a:xfrm>
          <a:prstGeom prst="rect">
            <a:avLst/>
          </a:prstGeom>
        </p:spPr>
      </p:pic>
      <p:sp>
        <p:nvSpPr>
          <p:cNvPr id="47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A6136764-2708-4288-82D2-AD37A04E5D5C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4446B9E-3DA5-4B45-A629-B1B0173A403F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42E2A81-9317-4284-969E-96358CF6F877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9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C2B46D70-88E1-4170-8A48-75FC01282400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6409944"/>
            <a:ext cx="359694" cy="432853"/>
          </a:xfrm>
          <a:prstGeom prst="rect">
            <a:avLst/>
          </a:prstGeom>
        </p:spPr>
      </p:pic>
      <p:pic>
        <p:nvPicPr>
          <p:cNvPr id="34" name="Picture 33">
            <a:hlinkClick r:id="" action="ppaction://noaction">
              <a:snd r:embed="rId17" name="20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1" name="A2">
            <a:hlinkClick r:id="" action="ppaction://noaction">
              <a:snd r:embed="rId19" name="034986302-irish-jig-loopFadeOutSofterRgirl2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3" name="A1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6936"/>
            <a:ext cx="2511770" cy="810838"/>
          </a:xfrm>
          <a:prstGeom prst="rect">
            <a:avLst/>
          </a:prstGeom>
        </p:spPr>
      </p:pic>
      <p:pic>
        <p:nvPicPr>
          <p:cNvPr id="44" name="A3">
            <a:hlinkClick r:id="" action="ppaction://noaction">
              <a:snd r:embed="rId21" name="048905409-game-show-wrong-answer-fail-02 softerThatwasUnlG1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sp>
        <p:nvSpPr>
          <p:cNvPr id="45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29156FED-3E87-4AFF-94C4-CBBF3A654A5D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4D6B199-FE37-4236-984E-F3103774F17F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B9EECBC4-22D5-4E02-AE45-762B18C8F730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>
            <a:extLst>
              <a:ext uri="{FF2B5EF4-FFF2-40B4-BE49-F238E27FC236}">
                <a16:creationId xmlns:a16="http://schemas.microsoft.com/office/drawing/2014/main" id="{B4BB50C2-7738-46FF-ACDD-F27A9A501B2C}"/>
              </a:ext>
            </a:extLst>
          </p:cNvPr>
          <p:cNvSpPr txBox="1"/>
          <p:nvPr/>
        </p:nvSpPr>
        <p:spPr>
          <a:xfrm>
            <a:off x="254000" y="6313941"/>
            <a:ext cx="36463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D5"/>
                </a:solidFill>
              </a:rPr>
              <a:t>“a purple prickly metallophone meatloaf”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" y="6410904"/>
            <a:ext cx="359695" cy="432853"/>
          </a:xfrm>
          <a:prstGeom prst="rect">
            <a:avLst/>
          </a:prstGeom>
        </p:spPr>
      </p:pic>
      <p:pic>
        <p:nvPicPr>
          <p:cNvPr id="41" name="Picture 40">
            <a:hlinkClick r:id="" action="ppaction://noaction">
              <a:snd r:embed="rId17" name="23.wav"/>
            </a:hlinkClick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14248" y="2310064"/>
            <a:ext cx="1868670" cy="3992866"/>
          </a:xfrm>
          <a:prstGeom prst="rect">
            <a:avLst/>
          </a:prstGeom>
        </p:spPr>
      </p:pic>
      <p:pic>
        <p:nvPicPr>
          <p:cNvPr id="44" name="A1">
            <a:hlinkClick r:id="" action="ppaction://noaction">
              <a:snd r:embed="rId19" name="034986302-irish-jig-loopFadeOutSofterRboy.wav"/>
            </a:hlinkClick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2916936"/>
            <a:ext cx="2511770" cy="810838"/>
          </a:xfrm>
          <a:prstGeom prst="rect">
            <a:avLst/>
          </a:prstGeom>
        </p:spPr>
      </p:pic>
      <p:pic>
        <p:nvPicPr>
          <p:cNvPr id="45" name="A2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4005072"/>
            <a:ext cx="2511770" cy="810838"/>
          </a:xfrm>
          <a:prstGeom prst="rect">
            <a:avLst/>
          </a:prstGeom>
        </p:spPr>
      </p:pic>
      <p:pic>
        <p:nvPicPr>
          <p:cNvPr id="46" name="A3">
            <a:hlinkClick r:id="" action="ppaction://noaction">
              <a:snd r:embed="rId21" name="048905409-game-show-wrong-answer-fail-02 softerThatwasUnlB.wav"/>
            </a:hlinkClick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" y="5084064"/>
            <a:ext cx="2511770" cy="810838"/>
          </a:xfrm>
          <a:prstGeom prst="rect">
            <a:avLst/>
          </a:prstGeom>
        </p:spPr>
      </p:pic>
      <p:sp>
        <p:nvSpPr>
          <p:cNvPr id="43" name="Action Button: Forward or Next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47D6533-5D67-45DE-8BAC-D97E2A7689E0}"/>
              </a:ext>
            </a:extLst>
          </p:cNvPr>
          <p:cNvSpPr/>
          <p:nvPr/>
        </p:nvSpPr>
        <p:spPr>
          <a:xfrm>
            <a:off x="819211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Action Button: Forward or Next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CFDA1EF9-2584-48E2-ACE5-A8ED5D5E3A22}"/>
              </a:ext>
            </a:extLst>
          </p:cNvPr>
          <p:cNvSpPr/>
          <p:nvPr/>
        </p:nvSpPr>
        <p:spPr>
          <a:xfrm flipH="1">
            <a:off x="7372967" y="6302929"/>
            <a:ext cx="693174" cy="326918"/>
          </a:xfrm>
          <a:prstGeom prst="actionButtonForwardNext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Action Button: Beginning 42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E1AF2A90-4570-4E61-ADE5-3BB943F9E04C}"/>
              </a:ext>
            </a:extLst>
          </p:cNvPr>
          <p:cNvSpPr/>
          <p:nvPr/>
        </p:nvSpPr>
        <p:spPr>
          <a:xfrm>
            <a:off x="6559575" y="6302929"/>
            <a:ext cx="693174" cy="326918"/>
          </a:xfrm>
          <a:prstGeom prst="actionButtonBeginning">
            <a:avLst/>
          </a:prstGeom>
          <a:solidFill>
            <a:srgbClr val="FFFFD5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8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RRENT_PLAYER_ID" val="none"/>
  <p:tag name="ISPRING_LMS_API_VERSION" val="Experience API"/>
  <p:tag name="ISPRING_ULTRA_SCORM_COURSE_ID" val="C34F07CF-89A1-4D34-AE53-FF1B9C024A15"/>
  <p:tag name="ISPRING_CMI5_LAUNCH_METHOD" val="any window"/>
  <p:tag name="ISPRING_SCORM_RATE_SLIDES" val="1"/>
  <p:tag name="ISPRINGCLOUDFOLDERID" val="3134"/>
  <p:tag name="ISPRINGCLOUDFOLDERPATH" val="Repository/McPherson's Music Room/Rhythm/Dancing Leprechaun/"/>
  <p:tag name="ISPRINGCLOUDFOLDERDOMAIN" val="https://pro.ispringcloud.com"/>
  <p:tag name="ISPRINGONLINEFOLDERID" val="1"/>
  <p:tag name="ISPRING_OUTPUT_FOLDER" val="[[&quot;i\uFFFD+\u001A{BFF301A6-26E0-4498-BFA2-EA1FBC1C7DA0}&quot;,&quot;D:\\1 McPhersons Music Room\\1 Teachers Pay Teachers\\Products\\What Do You Hear\\Rhythm\\Dancing Leprechaun\\16th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none&quot;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Path&quot;:&quot;Repository/McPherson's Music Room/Rhythm/Dancing Leprechaun/&quot;,&quot;onlineDestinationFolderId&quot;:&quot;3134&quot;,&quot;onlineDestinationUrl&quot;:&quot;https://pro.ispringcloud.com&quot;},&quot;publishDestination&quot;:&quot;ISPRING_CLOUD&quot;,&quot;wordSettings&quot;:{&quot;printCopies&quot;:1}}"/>
  <p:tag name="ISPRING_SCORM_PASSING_SCORE" val="100.000000"/>
  <p:tag name="ISPRING_FIRST_PUBLISH" val="1"/>
  <p:tag name="ISPRING_PLAYERS_CUSTOMIZATION_2" val="UEsDBBQAAgAIAEFFs1BrXzME1QIAAPcHAAAPAAAAbm9uZS9wbGF5ZXIueG1spVVbb9owFH6mUv9D5PfaMLStQqHVVAntYa0qdbe3yCQm8erYnu2Qsl+/Y+cCSYFtGhLIOTnfd26fD/HtSymiLTOWK7lEMzxFEZOpyrjMl+jL59XVNbq9ubyItaA7ZiKeLZFUkqEoYzY1XDvAPVJXLNGBAQMpirThynC3A9op0PZB5lN0eTEBF2mXqHBOLwip6xpzCwiZWyUqT2JxqkqiDbNMOmZIkwGKOuzC/RkN31JJ4naa2QOkdv8euCXpOV4sH5DUc6xMTt5MpzPy/f7TU1qwkl5xaR2VKfQLmjgJXVzT9PleZZVg1tsmcZPkE3POJxFsk9gt+OxaRtakS9Q4JCWzlubMYiFzRHq/jrMjaDCdNaEySyTd8pz62hLbeoUR7UlsoYxLK9ein9lurajJkt5+4B+TIxnHG0Ft0fLZQS2B/5m3xQS/xD8fzSVUVK0FtwW8OoTsrceLIMOocRl6HBT7AIpdeRIUGfaz4oZl4fFrr/vpDDWxZCVEyA7bOgUbnFY0dcrs7gABgm3Fgnt94EYfOIA8PBwe4PDYTWZPgroqN4y6yrCuRZN4yzOmHqgxYU43Gyosi8nI2oLJEB2TptZ2OvtJxIUrxdu/GIr3G83khz03kgD4z4l8BI6+H1xm7GXF4bVjJXTUMWi1t2GnBfbh9unYal0eXKCBaa9+GAnUEDlqcgb3PaOOkr2dnIKujaot6KLSGqT/muL1+z4vMk5sNJh+GjE5sgjitLJOlfxXGPVgQ7hFmOkZ8V5eRKc+HeiD5j3k/fQcorkIMKFkkFJ3LTbnsHAttpzVTx3FVWvAGpbWkd3mT6OF5k2P/nZ128gbEt1YxnuLuUo3Xp18Kz3yydiGVsLdHdYyXJYBOqr1+J48xvUNdKrqJ/6LRTXP/F/hbA4NjgrG8wJk8+56fsAgVErFMHwwnYq4UbLrA8YkPDW/YRLdRm4V0ojrhJDiVv5w/A1QSwMEFAACAAgAdFkqUlytsfihAwAA7wwAABgAAABub25lL2NvbW1vbl9tZXNzYWdlcy5sbmetV11zmzoQfe9M/4OGmb7dpr1v98Ehg0HJ1RgjCjhO+qJRQHE0BeQicOr76+9KOK7dNoM/8sIYydo9u+fsrhhd/ahKtBKNlqq+dP6++OwgUeeqkPXi0pll1x//cZBueV3wUtXi0qmVg67c9+9GJa8XHV8I+P3+HUKjSmgNr9o1bz/fkSwunXjMPN/HaUrGIWbeLCCURV6SeBmhEQu9MQ4d1+sKqVDNm4a3AGb0aWNh2GAcevc4YamPwagxTTOWzuKYJhkOHDd7EkjLqiutXSQ1qlWLdLdcqqYVBZI1auEvPM/Bg3yQpWzXqFKFOAJCOiERA/c2vs0yCUl2z6Y0wI6La/5QAoy8EaJGjeCFaM7xEdFk6oUb44HU51u/JQH+Ayu3shCnsTL3Mgwgk0kP3E8wLARsTrJ/HdcHkCb3z7J9QjJdNqA3JFa87HqSNooccjf2/AnLKPPimI1nWfYT95jn34ZO+zTKEhqy2ItwyCJ8lzmueR53Lk7wreOa5+C5WZLgCLQZQq4ZSa1QfTqNQ2yFeq869MRXArUKraR4trIUdSsb4LYEIsxGrmCh7gapDejUg7QnOM0S4htKHTdVTbP+q1d71z6pBtxpVPTyKaxPw4PZXzZCg+ueDWUqBOqmUBWX9cWQa4gRyjH20nROk8CIvwU9crTkWj+rptiLb9fRkGES+RRS6Gc7xk11bw0DRgndq2lE3g4bA5SezcyGkTmJAjpnmRWCIaPqdAsJr5alaIVFK00oPLdZeRCPCpgpBV/1WQPvlqbBBE2hRrwbzMb0DjQAoqPHnKATx6WTY07c4xQCwunQmci7JTd9+YM6X6TzIs2cGyWU602nNMytpOo0rBg2QUA2en1xnJsUf5mBYogXvlIBvdWXNr2QK+hxQLZoBh1BUfo4INEN+zIjX9m1R0LbgX6lma/tSODFite5AGJz3mmB1rBXyMLuGYlZ/987+R/i7aYgP2xqOQrw3Ydj8eyV/yvq420rqmU75NokbAP/FBSmnF6FcEjop/nfTuw3YWZnxp/Nz95d4hiOBkGcmanD2XpTJFYpB3dJK5TT2+POzNprYxnJQrjuRGBwsb3LlbKScJM4wOZsik1GU2g2ffPZi2SuurKwwirlN9uAYDB1lfh9Gj42qrKrJdcvie0b4NU5KPrgkt5pfMRU3GrjYH52pHE6S+lsbDGnjF5fw0R6fBw6kRGI/U0uJLwvtkpVsPQL0u2btp8mo087Xyr/A1BLAwQUAAIACAB0WSpSZrKi1aUAAACDAQAAKQAAAG5vbmUvcGxheWJhY2tfYW5kX25hdmlnYXRpb25fc2V0dGluZ3MueG1sdZDBCoMwEETvfoV/IPQcAj2XtkL9gRVHCcREsqvg3zeRakubHnfezC47iiFi3MC6KEtFs/iHUBAtYYaq3nOiTAvOzowkxrsoC1j3ZDkacyhFrPdTHcBwsqHd/6Pv12tL67HoWJ8h+UBjRuhTLrCRFHK0mGHTmnWC7gPigS8x+eCotbhgbT2F7nYYXtX8xSkbP5tHXH0Hzam++4Kgqg+1iJXtxT8BUEsDBBQAAgAIAHRZKlI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B0WSpSLDSbWhcBAADVAgAAHAAAAG5vbmUvZmxhc2hfc2tpbl9zZXR0aW5ncy54bWyNklFPgzAUhd/9FQTfIZsaNWFN3NAXoy7Z/sAFLqRZ6SVtIeHf2xUGqBDHUznnfFw4l0ifuPQaVJqT3Pgrn914XpSSIHVAY7gs9Fm5aB7PNn5SG0MySEkalCaQpEoQPrt9c1cUuuR/FNmZ1zI5pDiOeVg/beOrkH7G/fYx3j0vARUUGCSQngpFtcxsfvcar+K7Sb4/TguJ9M92oDZ0MKAMM6rGKBzvO19Dgy+Sl2Bsz9YwqFkOQtvonNVBgqjaK9S2L2deiD/6+A57Ae3wsGHEjLOEHHmJbD2HOKfDJDS8cOqxrZDlCu2QX2KXRAmJwHdsEwKVfQ6RvqZFu6PtN9YlflCGTJ/L/LILjcKJ6pYzrsKe7e/MvgFQSwMEFAACAAgAdFkqUtebcJYrAwAAbw4AACEAAABub25lL2h0bWxfcHVibGlzaGluZ19zZXR0aW5ncy54bWzdV01PGzEQvedXWFtxbLaolwolQTQfalRIEBsonJCzdrIjvPbWH0nDr+94nYRAA10oEaiHKNnxzJvxm/FztnH4KxdkxrUBJZvRfv1TRLhMFQM5bUbno97HLxExlkpGhZK8GUkVkcNWrVG4sQCTJdxadDUEYaQ5KGwzyqwtDuJ4Pp/XwRTaryrhLOKbeqryuNDccGm5jgtBF/hlFwU30RKhAgB+ciWXYa1ajZBGQDpRzAlOgDWjARb7zeYiioPDmKY3U62cZG0llCZ6Om5GH9rdzn7n88ongHQg59KzYVpo9GZ7QBkDn5+KBG45yThMMywUuZoDs5n/FXvvRvwnRokctkw9Rlvh3qVdguOCcjrly2RoodbSNMN4a1oTKgxvxJumlRt4BmlqYYaV3YWHeidOiMQVhdK2ZbVDiAfGFUr8CExjojaSLZ/JWAmktiwKpyQfczagOc7EaU9GZEJzEItmNCy4JAmV2FGwVEC6jjBubCzYspO9pfeRBirIuQQcOU5OkuguZ9hKmlFt+GYtqxXj+UxbP5QTjCyUIwJuOLGKIKcux18ZJ5vEk4lWeWkV1FhiBGDGGfA5Z4clQUvAxxJdYYrcYSTOXyG4DRl+OrglYz5RGnE5neG0oh1MwK8/C7igxtyB0lWNe8lxv9O97g863cs9v0HKZlSmzwTHIeJ5YXeCTxdEKruKQzpS6gwvm8KAlWtV9lZ/eRvWc4x9fqVu3MM3kDtBXxN+TcgG9A5bvpssz2n8XyuonDajs/Kg+8NbQuMRB2xJwMSFFNUK5FL3KgCmVBIlxYLQFKXYeNmYgXIGLUEgArR5eYUhHse0fJrCDEVSacb105BsIVEo057SuW8mI/7Sa0ad9gg5G3XPjtqj/kV/dHU96l6Owh20Do+3qmcj9lK+Xdn9VfFQ2Mdvp+ynZ92LKoQPcO+VGtNNKsENq3gNv1fxOgtX0enGNVSpBJSWaTgqKC4CcsDev6NB2foXAJ6clDBbrzwo7+B4/Pe73tprs00WSMJz8EG71ofKBCTdk/7X4XFnp0xANSredhT+lYnwtHoliu+9tjTire83NbTff0ls1X4DUEsDBBQAAgAIAHRZKlKOc/b6agAAAOUAAAAaAAAAbm9uZS9odG1sX3NraW5fc2V0dGluZ3MuanOr5lIAAqUcJQUrhWowG8xPKi0pyc/TS87PK0nNK9HLyy/KTQSrUVJ2AwMlHZyK88tSiwgoTUtMTkUx1NTIwskFp0qEiSZO5i7OlsjqChLTU/WSEpOz04vyS/NSIMqcXV0MXYyVwKpquWoBUEsDBBQAAgAIAHRZKlK8fTX3SgAAAEkAAAAXAAAAbm9uZS9sb2NhbF9zZXR0aW5ncy54bWyzsa/IzVEoSy0qzszPs1Uy1DNQUkjNS85PycxLt1UKDXHTtVBSKC5JzEtJzMnPS7VVystXUrC347LJyU9OzAlOLSkBKizWt+MCAFBLAwQUAAIACAAkUCRRuOc88l4AAABjAAAAJQAAAHVuaXZlcnNhbC1uby12aWRlby9sb2NhbF9zZXR0aW5ncy54bWwNyr0OQEAMAODdUzTd/W0Gx2a04AEaGpH0WnFHeHu3fcPX9q8XePgKh6nDuqgQWFfbDt0dLvOQNwghkm4kpuxQDaHvslZsJZk4xhQDnEIfXzP7hMgj+TSHWwTLLvsBUEsBAgAAFAACAAgAQUWzUGtfMwTVAgAA9wcAAA8AAAAAAAAAAQAAAAAAAAAAAG5vbmUvcGxheWVyLnhtbFBLAQIAABQAAgAIAHRZKlJcrbH4oQMAAO8MAAAYAAAAAAAAAAEAAAAAAAIDAABub25lL2NvbW1vbl9tZXNzYWdlcy5sbmdQSwECAAAUAAIACAB0WSpSZrKi1aUAAACDAQAAKQAAAAAAAAABAAAAAADZBgAAbm9uZS9wbGF5YmFja19hbmRfbmF2aWdhdGlvbl9zZXR0aW5ncy54bWxQSwECAAAUAAIACAB0WSpSH1SKajADAADHDgAAIgAAAAAAAAABAAAAAADFBwAAbm9uZS9mbGFzaF9wdWJsaXNoaW5nX3NldHRpbmdzLnhtbFBLAQIAABQAAgAIAHRZKlIsNJtaFwEAANUCAAAcAAAAAAAAAAEAAAAAADULAABub25lL2ZsYXNoX3NraW5fc2V0dGluZ3MueG1sUEsBAgAAFAACAAgAdFkqUtebcJYrAwAAbw4AACEAAAAAAAAAAQAAAAAAhgwAAG5vbmUvaHRtbF9wdWJsaXNoaW5nX3NldHRpbmdzLnhtbFBLAQIAABQAAgAIAHRZKlKOc/b6agAAAOUAAAAaAAAAAAAAAAEAAAAAAPAPAABub25lL2h0bWxfc2tpbl9zZXR0aW5ncy5qc1BLAQIAABQAAgAIAHRZKlK8fTX3SgAAAEkAAAAXAAAAAAAAAAEAAAAAAJIQAABub25lL2xvY2FsX3NldHRpbmdzLnhtbFBLAQIAABQAAgAIACRQJFG45zzyXgAAAGMAAAAlAAAAAAAAAAEAAAAAABERAAB1bml2ZXJzYWwtbm8tdmlkZW8vbG9jYWxfc2V0dGluZ3MueG1sUEsFBgAAAAAJAAkAowIAALIRAAAAAA=="/>
  <p:tag name="ISPRING_ULTRA_SCORM_COURCE_TITLE" val="16th Dancing Leprechaun LMcPherson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16th Dancing Leprechaun LMcPherso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199</Words>
  <Application>Microsoft Office PowerPoint</Application>
  <PresentationFormat>On-screen Show (4:3)</PresentationFormat>
  <Paragraphs>47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Gisha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16th Dancing Leprechaun LMcPherson</dc:title>
  <dc:creator>Linda McPherson</dc:creator>
  <cp:lastModifiedBy>Linda McPherson</cp:lastModifiedBy>
  <cp:revision>29</cp:revision>
  <dcterms:created xsi:type="dcterms:W3CDTF">2017-02-06T18:43:20Z</dcterms:created>
  <dcterms:modified xsi:type="dcterms:W3CDTF">2021-01-10T17:12:45Z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