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331" r:id="rId2"/>
    <p:sldId id="334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58DEA3-D3C0-452D-B10E-6549EBAA8B95}" v="5" dt="2021-01-05T14:31:20.457"/>
    <p1510:client id="{1EC59200-91A9-5578-48CA-8B94DF163B26}" v="1" dt="2021-01-05T14:31:19.468"/>
    <p1510:client id="{2D46921D-1193-443E-349D-49C9EF0EA762}" v="1" dt="2021-01-05T14:33:53.036"/>
    <p1510:client id="{499401D9-50A6-21CA-60FD-C491C6A9E1EE}" v="3" dt="2021-01-05T14:31:33.519"/>
    <p1510:client id="{81AB05CE-9614-A524-E851-AF968FE15DDE}" v="2" dt="2021-01-05T14:37:20.875"/>
    <p1510:client id="{BC27951C-FB0A-95E0-6CB1-0BCEA4BE6B71}" v="2" dt="2021-01-05T14:30:37.111"/>
    <p1510:client id="{BE505216-3F80-7FB5-794E-3C10A469A02E}" v="2" dt="2021-01-05T14:30:42.980"/>
    <p1510:client id="{EF1D17A7-AC98-C5A2-7358-3D63B2AD0E3E}" v="1" dt="2021-01-05T14:33:01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14447-F85E-4027-90BD-5BEF18A82F62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C1AE8-E127-43CD-827F-1BC64BB31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7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10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80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868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257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34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712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7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1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09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97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8A5AA-4787-4235-B536-33DAD7B2C908}" type="datetimeFigureOut">
              <a:rPr lang="en-US" smtClean="0"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D6C2C40-EFDC-40EE-8648-D5CFCFC34A4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37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www.bethsnotesplus.com/2012/10/songs-with-whole-notes.html" TargetMode="External"/><Relationship Id="rId7" Type="http://schemas.openxmlformats.org/officeDocument/2006/relationships/hyperlink" Target="https://commons.wikimedia.org/wiki/File:Figure_rythmique_noire_hampe_haut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hyperlink" Target="https://en.wikipedia.org/wiki/File:QuarterRest.svg" TargetMode="External"/><Relationship Id="rId5" Type="http://schemas.openxmlformats.org/officeDocument/2006/relationships/hyperlink" Target="https://www.bethsnotesplus.com/2014/12/dotted-half-notes.html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commons.wikimedia.org/wiki/File:Figure_rythmique_deux_croches_lien_haut.sv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bethsnotesplus.com/2014/12/dotted-half-notes.html" TargetMode="External"/><Relationship Id="rId7" Type="http://schemas.openxmlformats.org/officeDocument/2006/relationships/hyperlink" Target="https://commons.wikimedia.org/wiki/File:Figure_rythmique_deux_croches_lien_haut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hyperlink" Target="https://commons.wikimedia.org/wiki/File:Figure_rythmique_noire_hampe_haut.svg" TargetMode="External"/><Relationship Id="rId4" Type="http://schemas.openxmlformats.org/officeDocument/2006/relationships/image" Target="../media/image4.png"/><Relationship Id="rId9" Type="http://schemas.openxmlformats.org/officeDocument/2006/relationships/hyperlink" Target="https://en.wikipedia.org/wiki/File:QuarterRest.sv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CDCDE9-198F-4D65-B50E-0E737B33BAC3}"/>
              </a:ext>
            </a:extLst>
          </p:cNvPr>
          <p:cNvSpPr/>
          <p:nvPr/>
        </p:nvSpPr>
        <p:spPr>
          <a:xfrm>
            <a:off x="251002" y="-1134"/>
            <a:ext cx="11700387" cy="1917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8755539-CBBF-44B5-A8AE-9D1B8FA9FDAD}"/>
              </a:ext>
            </a:extLst>
          </p:cNvPr>
          <p:cNvCxnSpPr>
            <a:stCxn id="2" idx="0"/>
            <a:endCxn id="2" idx="2"/>
          </p:cNvCxnSpPr>
          <p:nvPr/>
        </p:nvCxnSpPr>
        <p:spPr>
          <a:xfrm>
            <a:off x="6101196" y="-1134"/>
            <a:ext cx="0" cy="19172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4EDB06-19FF-4AE7-A6CB-D591467EB773}"/>
              </a:ext>
            </a:extLst>
          </p:cNvPr>
          <p:cNvGrpSpPr/>
          <p:nvPr/>
        </p:nvGrpSpPr>
        <p:grpSpPr>
          <a:xfrm>
            <a:off x="-254395" y="4849308"/>
            <a:ext cx="6361474" cy="1760760"/>
            <a:chOff x="1525843" y="3971840"/>
            <a:chExt cx="6361474" cy="176076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978E521-0111-42C5-B2A0-358DC6A7DD6D}"/>
                </a:ext>
              </a:extLst>
            </p:cNvPr>
            <p:cNvSpPr/>
            <p:nvPr/>
          </p:nvSpPr>
          <p:spPr>
            <a:xfrm>
              <a:off x="2214104" y="4090220"/>
              <a:ext cx="5673213" cy="1524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A picture containing cat, drawing&#10;&#10;Description automatically generated">
              <a:extLst>
                <a:ext uri="{FF2B5EF4-FFF2-40B4-BE49-F238E27FC236}">
                  <a16:creationId xmlns:a16="http://schemas.microsoft.com/office/drawing/2014/main" id="{59538240-E782-49B7-BB22-B57E5685A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525843" y="3971840"/>
              <a:ext cx="2574210" cy="1760760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83647CB-D1B2-40FD-AB6D-4DDD12CA2790}"/>
              </a:ext>
            </a:extLst>
          </p:cNvPr>
          <p:cNvGrpSpPr/>
          <p:nvPr/>
        </p:nvGrpSpPr>
        <p:grpSpPr>
          <a:xfrm>
            <a:off x="6469201" y="4696466"/>
            <a:ext cx="2566219" cy="1838325"/>
            <a:chOff x="7943235" y="4348162"/>
            <a:chExt cx="2566219" cy="183832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3E0855B-3F42-4AC8-9DC1-264721756964}"/>
                </a:ext>
              </a:extLst>
            </p:cNvPr>
            <p:cNvSpPr/>
            <p:nvPr/>
          </p:nvSpPr>
          <p:spPr>
            <a:xfrm>
              <a:off x="7943235" y="4478747"/>
              <a:ext cx="2566219" cy="152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38BB547-E601-4DFD-96E4-616202B39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rcRect l="38129" r="41570"/>
            <a:stretch/>
          </p:blipFill>
          <p:spPr>
            <a:xfrm>
              <a:off x="8064287" y="4348162"/>
              <a:ext cx="580103" cy="1838325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A8E1EAA-B50B-43B8-A24C-A487BD6F844D}"/>
              </a:ext>
            </a:extLst>
          </p:cNvPr>
          <p:cNvGrpSpPr/>
          <p:nvPr/>
        </p:nvGrpSpPr>
        <p:grpSpPr>
          <a:xfrm>
            <a:off x="4893627" y="2546298"/>
            <a:ext cx="1314459" cy="1524000"/>
            <a:chOff x="6325206" y="3490913"/>
            <a:chExt cx="1314459" cy="15240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725F8D8-5526-4117-B0DC-D3D62B65BDDA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138846-0B00-43D8-ACDE-A2B25DE7AC1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5EE75AA-1B64-4DA2-AEE5-B52357273556}"/>
              </a:ext>
            </a:extLst>
          </p:cNvPr>
          <p:cNvGrpSpPr/>
          <p:nvPr/>
        </p:nvGrpSpPr>
        <p:grpSpPr>
          <a:xfrm>
            <a:off x="7068372" y="2497574"/>
            <a:ext cx="1272335" cy="1524000"/>
            <a:chOff x="8635783" y="3091459"/>
            <a:chExt cx="1314459" cy="1524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4D01C49-ECED-436F-B13F-91325C760D17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2343709-6D76-459E-886D-1E19CE054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CAB71AB-BDDC-4D93-B837-9D33E5D23E80}"/>
              </a:ext>
            </a:extLst>
          </p:cNvPr>
          <p:cNvGrpSpPr/>
          <p:nvPr/>
        </p:nvGrpSpPr>
        <p:grpSpPr>
          <a:xfrm>
            <a:off x="428983" y="2334372"/>
            <a:ext cx="4102018" cy="1838325"/>
            <a:chOff x="6857016" y="2820868"/>
            <a:chExt cx="4102018" cy="183832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8803B5A-58DF-4B95-8800-1623E4785CB3}"/>
                </a:ext>
              </a:extLst>
            </p:cNvPr>
            <p:cNvSpPr/>
            <p:nvPr/>
          </p:nvSpPr>
          <p:spPr>
            <a:xfrm>
              <a:off x="6857016" y="3043818"/>
              <a:ext cx="4102018" cy="1504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73A2A9C6-3BC1-4199-ABC4-381E80B1A6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rcRect l="37613" r="32108"/>
            <a:stretch/>
          </p:blipFill>
          <p:spPr>
            <a:xfrm>
              <a:off x="7042961" y="2820868"/>
              <a:ext cx="865227" cy="1838325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CF42C0F-1B21-4BF3-8473-A65F01510D22}"/>
              </a:ext>
            </a:extLst>
          </p:cNvPr>
          <p:cNvGrpSpPr/>
          <p:nvPr/>
        </p:nvGrpSpPr>
        <p:grpSpPr>
          <a:xfrm>
            <a:off x="9148587" y="2497424"/>
            <a:ext cx="1314459" cy="1524000"/>
            <a:chOff x="574720" y="2467615"/>
            <a:chExt cx="1314459" cy="15240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7727C58-7E5D-4306-9845-652842BC1229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B3A5C36-7891-4B14-BFC0-AD6BF13E20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1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7558E8CE-FCD2-49CE-B102-4D6CF7ECACBE}"/>
              </a:ext>
            </a:extLst>
          </p:cNvPr>
          <p:cNvSpPr txBox="1"/>
          <p:nvPr/>
        </p:nvSpPr>
        <p:spPr>
          <a:xfrm>
            <a:off x="129886" y="-228883"/>
            <a:ext cx="7373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>
                <a:latin typeface="Georgia" panose="02040502050405020303" pitchFamily="18" charset="0"/>
              </a:rPr>
              <a:t>4</a:t>
            </a:r>
          </a:p>
          <a:p>
            <a:r>
              <a:rPr lang="en-US" sz="6600" b="1">
                <a:latin typeface="Georgia" panose="02040502050405020303" pitchFamily="18" charset="0"/>
              </a:rPr>
              <a:t>4</a:t>
            </a:r>
            <a:endParaRPr lang="en-US" b="1">
              <a:latin typeface="Georgia" panose="02040502050405020303" pitchFamily="18" charset="0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99C2B1B0-858D-4882-85C1-3DA18AD79A3E}"/>
              </a:ext>
            </a:extLst>
          </p:cNvPr>
          <p:cNvGrpSpPr/>
          <p:nvPr/>
        </p:nvGrpSpPr>
        <p:grpSpPr>
          <a:xfrm>
            <a:off x="-101995" y="5001708"/>
            <a:ext cx="6361474" cy="1760760"/>
            <a:chOff x="1525843" y="3971840"/>
            <a:chExt cx="6361474" cy="1760760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ED3A882A-04B1-4355-AB68-2C1346AD332C}"/>
                </a:ext>
              </a:extLst>
            </p:cNvPr>
            <p:cNvSpPr/>
            <p:nvPr/>
          </p:nvSpPr>
          <p:spPr>
            <a:xfrm>
              <a:off x="2214104" y="4090220"/>
              <a:ext cx="5673213" cy="1524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2" name="Picture 71" descr="A picture containing cat, drawing&#10;&#10;Description automatically generated">
              <a:extLst>
                <a:ext uri="{FF2B5EF4-FFF2-40B4-BE49-F238E27FC236}">
                  <a16:creationId xmlns:a16="http://schemas.microsoft.com/office/drawing/2014/main" id="{1886851F-9CB7-4C65-B116-578A35767C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tretch>
              <a:fillRect/>
            </a:stretch>
          </p:blipFill>
          <p:spPr>
            <a:xfrm>
              <a:off x="1525843" y="3971840"/>
              <a:ext cx="2574210" cy="1760760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4718D19-2DA2-446A-9E7D-9F586A129D44}"/>
              </a:ext>
            </a:extLst>
          </p:cNvPr>
          <p:cNvGrpSpPr/>
          <p:nvPr/>
        </p:nvGrpSpPr>
        <p:grpSpPr>
          <a:xfrm>
            <a:off x="6621601" y="4848866"/>
            <a:ext cx="2566219" cy="1838325"/>
            <a:chOff x="7943235" y="4348162"/>
            <a:chExt cx="2566219" cy="183832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62AC13D-7910-41FF-8EB9-EFF8FB219F4D}"/>
                </a:ext>
              </a:extLst>
            </p:cNvPr>
            <p:cNvSpPr/>
            <p:nvPr/>
          </p:nvSpPr>
          <p:spPr>
            <a:xfrm>
              <a:off x="7943235" y="4478747"/>
              <a:ext cx="2566219" cy="152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8B5E21A-70A2-476E-8914-A1A9D9F13C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rcRect l="38129" r="41570"/>
            <a:stretch/>
          </p:blipFill>
          <p:spPr>
            <a:xfrm>
              <a:off x="8064287" y="4348162"/>
              <a:ext cx="580103" cy="1838325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6E7E0F0-1ABF-44B4-A591-C5316AD2BCD8}"/>
              </a:ext>
            </a:extLst>
          </p:cNvPr>
          <p:cNvGrpSpPr/>
          <p:nvPr/>
        </p:nvGrpSpPr>
        <p:grpSpPr>
          <a:xfrm>
            <a:off x="6774001" y="5001266"/>
            <a:ext cx="2566219" cy="1838325"/>
            <a:chOff x="7943235" y="4348162"/>
            <a:chExt cx="2566219" cy="1838325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ED03CDD-77AF-43BC-A429-35068B7D34D9}"/>
                </a:ext>
              </a:extLst>
            </p:cNvPr>
            <p:cNvSpPr/>
            <p:nvPr/>
          </p:nvSpPr>
          <p:spPr>
            <a:xfrm>
              <a:off x="7943235" y="4478747"/>
              <a:ext cx="2566219" cy="152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8" name="Picture 7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3267CF5-3441-4DAF-A0A1-087591A49F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rcRect l="38129" r="41570"/>
            <a:stretch/>
          </p:blipFill>
          <p:spPr>
            <a:xfrm>
              <a:off x="8064287" y="4348162"/>
              <a:ext cx="580103" cy="1838325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2A9A5EE-976C-495E-9ADE-6994A5A3D8F7}"/>
              </a:ext>
            </a:extLst>
          </p:cNvPr>
          <p:cNvGrpSpPr/>
          <p:nvPr/>
        </p:nvGrpSpPr>
        <p:grpSpPr>
          <a:xfrm>
            <a:off x="6926401" y="5153666"/>
            <a:ext cx="2566219" cy="1838325"/>
            <a:chOff x="7943235" y="4348162"/>
            <a:chExt cx="2566219" cy="1838325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11D1BBD-C8EA-4B3F-B463-90472DD43635}"/>
                </a:ext>
              </a:extLst>
            </p:cNvPr>
            <p:cNvSpPr/>
            <p:nvPr/>
          </p:nvSpPr>
          <p:spPr>
            <a:xfrm>
              <a:off x="7943235" y="4478747"/>
              <a:ext cx="2566219" cy="152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" name="Picture 80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5A5209D-D5A2-4EEF-8631-C5EA4B537C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rcRect l="38129" r="41570"/>
            <a:stretch/>
          </p:blipFill>
          <p:spPr>
            <a:xfrm>
              <a:off x="8064287" y="4348162"/>
              <a:ext cx="580103" cy="1838325"/>
            </a:xfrm>
            <a:prstGeom prst="rect">
              <a:avLst/>
            </a:prstGeom>
          </p:spPr>
        </p:pic>
      </p:grpSp>
      <p:pic>
        <p:nvPicPr>
          <p:cNvPr id="84" name="Picture 83" descr="A picture containing shape&#10;&#10;Description automatically generated">
            <a:extLst>
              <a:ext uri="{FF2B5EF4-FFF2-40B4-BE49-F238E27FC236}">
                <a16:creationId xmlns:a16="http://schemas.microsoft.com/office/drawing/2014/main" id="{5E77E65F-D74F-450B-B85A-8092AAC6D0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l="37613" r="32108"/>
          <a:stretch/>
        </p:blipFill>
        <p:spPr>
          <a:xfrm>
            <a:off x="2556063" y="-93362"/>
            <a:ext cx="865227" cy="1838325"/>
          </a:xfrm>
          <a:prstGeom prst="rect">
            <a:avLst/>
          </a:prstGeom>
        </p:spPr>
      </p:pic>
      <p:grpSp>
        <p:nvGrpSpPr>
          <p:cNvPr id="85" name="Group 84">
            <a:extLst>
              <a:ext uri="{FF2B5EF4-FFF2-40B4-BE49-F238E27FC236}">
                <a16:creationId xmlns:a16="http://schemas.microsoft.com/office/drawing/2014/main" id="{0822F366-30C1-487C-9E0E-AADF8BF143A8}"/>
              </a:ext>
            </a:extLst>
          </p:cNvPr>
          <p:cNvGrpSpPr/>
          <p:nvPr/>
        </p:nvGrpSpPr>
        <p:grpSpPr>
          <a:xfrm>
            <a:off x="5046027" y="2698698"/>
            <a:ext cx="1314459" cy="1524000"/>
            <a:chOff x="6325206" y="3490913"/>
            <a:chExt cx="1314459" cy="15240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516B224-AC0B-463A-B410-067F04D9C0AA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7" name="Picture 86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79C26C7-E360-42D4-89BB-8F9B9347C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35DDD6B-FF1E-49C5-97FD-A448E2F22311}"/>
              </a:ext>
            </a:extLst>
          </p:cNvPr>
          <p:cNvGrpSpPr/>
          <p:nvPr/>
        </p:nvGrpSpPr>
        <p:grpSpPr>
          <a:xfrm>
            <a:off x="3789249" y="220632"/>
            <a:ext cx="1314459" cy="1524000"/>
            <a:chOff x="6325206" y="3490913"/>
            <a:chExt cx="1314459" cy="152400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DAD7DDD-50D3-4681-9C22-1185B9DEE6BF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0" name="Picture 89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01E97C85-D558-4E39-8E83-BC1CE78B3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2011F6-92E2-4A87-8527-7A2748836DD8}"/>
              </a:ext>
            </a:extLst>
          </p:cNvPr>
          <p:cNvGrpSpPr/>
          <p:nvPr/>
        </p:nvGrpSpPr>
        <p:grpSpPr>
          <a:xfrm>
            <a:off x="2334142" y="237334"/>
            <a:ext cx="1314459" cy="1524000"/>
            <a:chOff x="6325206" y="3490913"/>
            <a:chExt cx="1314459" cy="15240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B06233A-5412-496A-99C0-ED242D577D05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3" name="Picture 9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24B7327-10BF-4C93-A207-6E8E056CB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E96F9A4-CE8F-4608-8008-341ED4DDA13F}"/>
              </a:ext>
            </a:extLst>
          </p:cNvPr>
          <p:cNvGrpSpPr/>
          <p:nvPr/>
        </p:nvGrpSpPr>
        <p:grpSpPr>
          <a:xfrm>
            <a:off x="862829" y="240818"/>
            <a:ext cx="1314459" cy="1524000"/>
            <a:chOff x="6325206" y="3490913"/>
            <a:chExt cx="1314459" cy="1524000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9D21426-A105-4DD5-A422-E22F0A4C4F23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6" name="Picture 95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047877AE-3156-467E-8A83-3597D577C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0D977CF-63CC-42C0-A92D-D2E7F4312B66}"/>
              </a:ext>
            </a:extLst>
          </p:cNvPr>
          <p:cNvGrpSpPr/>
          <p:nvPr/>
        </p:nvGrpSpPr>
        <p:grpSpPr>
          <a:xfrm>
            <a:off x="7220772" y="2649974"/>
            <a:ext cx="1272335" cy="1524000"/>
            <a:chOff x="8635783" y="3091459"/>
            <a:chExt cx="1314459" cy="152400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6D48BEC-712B-4428-8512-3A46B5754246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9" name="Picture 9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40E3606-E398-41A8-89ED-F74E50C09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E88D971-E5B3-4614-9780-1318061C4F1C}"/>
              </a:ext>
            </a:extLst>
          </p:cNvPr>
          <p:cNvGrpSpPr/>
          <p:nvPr/>
        </p:nvGrpSpPr>
        <p:grpSpPr>
          <a:xfrm>
            <a:off x="7373172" y="2802374"/>
            <a:ext cx="1272335" cy="1524000"/>
            <a:chOff x="8635783" y="3091459"/>
            <a:chExt cx="1314459" cy="152400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C530159-2A92-4D7B-8D5A-CE18D0E2699A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" name="Picture 101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FB67B944-C34E-4428-8AA8-127BA1B75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EBC669A-3823-44E4-89A5-FFCED5C37DC4}"/>
              </a:ext>
            </a:extLst>
          </p:cNvPr>
          <p:cNvGrpSpPr/>
          <p:nvPr/>
        </p:nvGrpSpPr>
        <p:grpSpPr>
          <a:xfrm>
            <a:off x="7373172" y="2802374"/>
            <a:ext cx="1272335" cy="1524000"/>
            <a:chOff x="8635783" y="3091459"/>
            <a:chExt cx="1314459" cy="1524000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65D1A67-6EB4-48C7-826E-F1A169399416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5" name="Picture 10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065B0CE-FF50-42D4-A73F-02FDF0799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03304AC-CE16-41FA-B69C-CDFC38AD3C76}"/>
              </a:ext>
            </a:extLst>
          </p:cNvPr>
          <p:cNvGrpSpPr/>
          <p:nvPr/>
        </p:nvGrpSpPr>
        <p:grpSpPr>
          <a:xfrm>
            <a:off x="6665451" y="69612"/>
            <a:ext cx="1272335" cy="1524000"/>
            <a:chOff x="8635783" y="3091459"/>
            <a:chExt cx="1314459" cy="1524000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FED6FF2-568F-4DF4-A6BD-552F9087F214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8" name="Picture 10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06D7B26D-6081-423D-87AF-E21146A3D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753412D-C8DE-49D8-817D-77F2FEB950F5}"/>
              </a:ext>
            </a:extLst>
          </p:cNvPr>
          <p:cNvGrpSpPr/>
          <p:nvPr/>
        </p:nvGrpSpPr>
        <p:grpSpPr>
          <a:xfrm>
            <a:off x="9300987" y="2649824"/>
            <a:ext cx="1314459" cy="1524000"/>
            <a:chOff x="574720" y="2467615"/>
            <a:chExt cx="1314459" cy="1524000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68D285A-BC99-4818-A137-34449B08F72B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3" name="Picture 1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131EA20-D883-44DA-8FC2-62816434CF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1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6621867-E62A-4125-BABF-DC83DCD890F2}"/>
              </a:ext>
            </a:extLst>
          </p:cNvPr>
          <p:cNvGrpSpPr/>
          <p:nvPr/>
        </p:nvGrpSpPr>
        <p:grpSpPr>
          <a:xfrm>
            <a:off x="9453387" y="2802224"/>
            <a:ext cx="1314459" cy="1524000"/>
            <a:chOff x="574720" y="2467615"/>
            <a:chExt cx="1314459" cy="1524000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3F1E4C5-67D9-4B7A-A2A9-9F87876532EC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6" name="Picture 115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D832947-C39E-4545-880F-B1D0386AB3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1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6C79951-1F6A-4BBD-81DB-9C222E7A388D}"/>
              </a:ext>
            </a:extLst>
          </p:cNvPr>
          <p:cNvGrpSpPr/>
          <p:nvPr/>
        </p:nvGrpSpPr>
        <p:grpSpPr>
          <a:xfrm>
            <a:off x="9605787" y="2954624"/>
            <a:ext cx="1314459" cy="1524000"/>
            <a:chOff x="574720" y="2467615"/>
            <a:chExt cx="1314459" cy="1524000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15278D81-E89B-455F-A2D4-7F3E3FE9DDA5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9" name="Picture 11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1A62ADD3-C7DA-4110-A594-E8BAC0CA4D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1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F76E44B-57C5-4A1F-AB44-957E39580CE5}"/>
              </a:ext>
            </a:extLst>
          </p:cNvPr>
          <p:cNvGrpSpPr/>
          <p:nvPr/>
        </p:nvGrpSpPr>
        <p:grpSpPr>
          <a:xfrm>
            <a:off x="9758187" y="3107024"/>
            <a:ext cx="1314459" cy="1524000"/>
            <a:chOff x="574720" y="2467615"/>
            <a:chExt cx="1314459" cy="1524000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A53A926-3D3F-4F78-A743-39ABCA31D2EB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2" name="Picture 121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2129127-2FB2-4BFD-A56D-E107BB893C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11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4146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0CDCDE9-198F-4D65-B50E-0E737B33BAC3}"/>
              </a:ext>
            </a:extLst>
          </p:cNvPr>
          <p:cNvSpPr/>
          <p:nvPr/>
        </p:nvSpPr>
        <p:spPr>
          <a:xfrm>
            <a:off x="510293" y="243045"/>
            <a:ext cx="9350834" cy="191729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8755539-CBBF-44B5-A8AE-9D1B8FA9FDAD}"/>
              </a:ext>
            </a:extLst>
          </p:cNvPr>
          <p:cNvCxnSpPr>
            <a:cxnSpLocks/>
            <a:stCxn id="2" idx="0"/>
            <a:endCxn id="2" idx="2"/>
          </p:cNvCxnSpPr>
          <p:nvPr/>
        </p:nvCxnSpPr>
        <p:spPr>
          <a:xfrm>
            <a:off x="5185710" y="243045"/>
            <a:ext cx="0" cy="19172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83647CB-D1B2-40FD-AB6D-4DDD12CA2790}"/>
              </a:ext>
            </a:extLst>
          </p:cNvPr>
          <p:cNvGrpSpPr/>
          <p:nvPr/>
        </p:nvGrpSpPr>
        <p:grpSpPr>
          <a:xfrm>
            <a:off x="6469201" y="4696466"/>
            <a:ext cx="2566219" cy="1838325"/>
            <a:chOff x="7943235" y="4348162"/>
            <a:chExt cx="2566219" cy="1838325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3E0855B-3F42-4AC8-9DC1-264721756964}"/>
                </a:ext>
              </a:extLst>
            </p:cNvPr>
            <p:cNvSpPr/>
            <p:nvPr/>
          </p:nvSpPr>
          <p:spPr>
            <a:xfrm>
              <a:off x="7943235" y="4478747"/>
              <a:ext cx="2566219" cy="152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38BB547-E601-4DFD-96E4-616202B390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38129" r="41570"/>
            <a:stretch/>
          </p:blipFill>
          <p:spPr>
            <a:xfrm>
              <a:off x="8064287" y="4348162"/>
              <a:ext cx="580103" cy="1838325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A8E1EAA-B50B-43B8-A24C-A487BD6F844D}"/>
              </a:ext>
            </a:extLst>
          </p:cNvPr>
          <p:cNvGrpSpPr/>
          <p:nvPr/>
        </p:nvGrpSpPr>
        <p:grpSpPr>
          <a:xfrm>
            <a:off x="4893627" y="2546298"/>
            <a:ext cx="1314459" cy="1524000"/>
            <a:chOff x="6325206" y="3490913"/>
            <a:chExt cx="1314459" cy="152400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725F8D8-5526-4117-B0DC-D3D62B65BDDA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3138846-0B00-43D8-ACDE-A2B25DE7AC1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5EE75AA-1B64-4DA2-AEE5-B52357273556}"/>
              </a:ext>
            </a:extLst>
          </p:cNvPr>
          <p:cNvGrpSpPr/>
          <p:nvPr/>
        </p:nvGrpSpPr>
        <p:grpSpPr>
          <a:xfrm>
            <a:off x="7068372" y="2497574"/>
            <a:ext cx="1272335" cy="1524000"/>
            <a:chOff x="8635783" y="3091459"/>
            <a:chExt cx="1314459" cy="1524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4D01C49-ECED-436F-B13F-91325C760D17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82343709-6D76-459E-886D-1E19CE05474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CAB71AB-BDDC-4D93-B837-9D33E5D23E80}"/>
              </a:ext>
            </a:extLst>
          </p:cNvPr>
          <p:cNvGrpSpPr/>
          <p:nvPr/>
        </p:nvGrpSpPr>
        <p:grpSpPr>
          <a:xfrm>
            <a:off x="491613" y="2710153"/>
            <a:ext cx="4102018" cy="1838325"/>
            <a:chOff x="6857016" y="2820868"/>
            <a:chExt cx="4102018" cy="1838325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8803B5A-58DF-4B95-8800-1623E4785CB3}"/>
                </a:ext>
              </a:extLst>
            </p:cNvPr>
            <p:cNvSpPr/>
            <p:nvPr/>
          </p:nvSpPr>
          <p:spPr>
            <a:xfrm>
              <a:off x="6857016" y="3043818"/>
              <a:ext cx="4102018" cy="1504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73A2A9C6-3BC1-4199-ABC4-381E80B1A6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37613" r="32108"/>
            <a:stretch/>
          </p:blipFill>
          <p:spPr>
            <a:xfrm>
              <a:off x="7042961" y="2820868"/>
              <a:ext cx="865227" cy="1838325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BCF42C0F-1B21-4BF3-8473-A65F01510D22}"/>
              </a:ext>
            </a:extLst>
          </p:cNvPr>
          <p:cNvGrpSpPr/>
          <p:nvPr/>
        </p:nvGrpSpPr>
        <p:grpSpPr>
          <a:xfrm>
            <a:off x="9148587" y="2497424"/>
            <a:ext cx="1314459" cy="1524000"/>
            <a:chOff x="574720" y="2467615"/>
            <a:chExt cx="1314459" cy="152400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F7727C58-7E5D-4306-9845-652842BC1229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B3A5C36-7891-4B14-BFC0-AD6BF13E20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7558E8CE-FCD2-49CE-B102-4D6CF7ECACBE}"/>
              </a:ext>
            </a:extLst>
          </p:cNvPr>
          <p:cNvSpPr txBox="1"/>
          <p:nvPr/>
        </p:nvSpPr>
        <p:spPr>
          <a:xfrm>
            <a:off x="0" y="65526"/>
            <a:ext cx="7373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>
                <a:latin typeface="Georgia" panose="02040502050405020303" pitchFamily="18" charset="0"/>
              </a:rPr>
              <a:t>34</a:t>
            </a:r>
            <a:endParaRPr lang="en-US" b="1">
              <a:latin typeface="Georgia" panose="02040502050405020303" pitchFamily="18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24718D19-2DA2-446A-9E7D-9F586A129D44}"/>
              </a:ext>
            </a:extLst>
          </p:cNvPr>
          <p:cNvGrpSpPr/>
          <p:nvPr/>
        </p:nvGrpSpPr>
        <p:grpSpPr>
          <a:xfrm>
            <a:off x="6621601" y="4848866"/>
            <a:ext cx="2566219" cy="1838325"/>
            <a:chOff x="7943235" y="4348162"/>
            <a:chExt cx="2566219" cy="1838325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662AC13D-7910-41FF-8EB9-EFF8FB219F4D}"/>
                </a:ext>
              </a:extLst>
            </p:cNvPr>
            <p:cNvSpPr/>
            <p:nvPr/>
          </p:nvSpPr>
          <p:spPr>
            <a:xfrm>
              <a:off x="7943235" y="4478747"/>
              <a:ext cx="2566219" cy="152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5" name="Picture 7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8B5E21A-70A2-476E-8914-A1A9D9F13C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38129" r="41570"/>
            <a:stretch/>
          </p:blipFill>
          <p:spPr>
            <a:xfrm>
              <a:off x="8064287" y="4348162"/>
              <a:ext cx="580103" cy="1838325"/>
            </a:xfrm>
            <a:prstGeom prst="rect">
              <a:avLst/>
            </a:prstGeom>
          </p:spPr>
        </p:pic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26E7E0F0-1ABF-44B4-A591-C5316AD2BCD8}"/>
              </a:ext>
            </a:extLst>
          </p:cNvPr>
          <p:cNvGrpSpPr/>
          <p:nvPr/>
        </p:nvGrpSpPr>
        <p:grpSpPr>
          <a:xfrm>
            <a:off x="6774001" y="5001266"/>
            <a:ext cx="2566219" cy="1838325"/>
            <a:chOff x="7943235" y="4348162"/>
            <a:chExt cx="2566219" cy="1838325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ED03CDD-77AF-43BC-A429-35068B7D34D9}"/>
                </a:ext>
              </a:extLst>
            </p:cNvPr>
            <p:cNvSpPr/>
            <p:nvPr/>
          </p:nvSpPr>
          <p:spPr>
            <a:xfrm>
              <a:off x="7943235" y="4478747"/>
              <a:ext cx="2566219" cy="152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8" name="Picture 7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3267CF5-3441-4DAF-A0A1-087591A49F5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38129" r="41570"/>
            <a:stretch/>
          </p:blipFill>
          <p:spPr>
            <a:xfrm>
              <a:off x="8064287" y="4348162"/>
              <a:ext cx="580103" cy="1838325"/>
            </a:xfrm>
            <a:prstGeom prst="rect">
              <a:avLst/>
            </a:prstGeom>
          </p:spPr>
        </p:pic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2A9A5EE-976C-495E-9ADE-6994A5A3D8F7}"/>
              </a:ext>
            </a:extLst>
          </p:cNvPr>
          <p:cNvGrpSpPr/>
          <p:nvPr/>
        </p:nvGrpSpPr>
        <p:grpSpPr>
          <a:xfrm>
            <a:off x="6926401" y="5153666"/>
            <a:ext cx="2566219" cy="1838325"/>
            <a:chOff x="7943235" y="4348162"/>
            <a:chExt cx="2566219" cy="1838325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11D1BBD-C8EA-4B3F-B463-90472DD43635}"/>
                </a:ext>
              </a:extLst>
            </p:cNvPr>
            <p:cNvSpPr/>
            <p:nvPr/>
          </p:nvSpPr>
          <p:spPr>
            <a:xfrm>
              <a:off x="7943235" y="4478747"/>
              <a:ext cx="2566219" cy="15240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" name="Picture 80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5A5209D-D5A2-4EEF-8631-C5EA4B537C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38129" r="41570"/>
            <a:stretch/>
          </p:blipFill>
          <p:spPr>
            <a:xfrm>
              <a:off x="8064287" y="4348162"/>
              <a:ext cx="580103" cy="1838325"/>
            </a:xfrm>
            <a:prstGeom prst="rect">
              <a:avLst/>
            </a:prstGeom>
          </p:spPr>
        </p:pic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AA8849F7-38A8-4C57-AD6F-0FD4473827C7}"/>
              </a:ext>
            </a:extLst>
          </p:cNvPr>
          <p:cNvGrpSpPr/>
          <p:nvPr/>
        </p:nvGrpSpPr>
        <p:grpSpPr>
          <a:xfrm>
            <a:off x="604280" y="2966697"/>
            <a:ext cx="4102018" cy="1838325"/>
            <a:chOff x="6857016" y="2820868"/>
            <a:chExt cx="4102018" cy="1838325"/>
          </a:xfrm>
        </p:grpSpPr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84113346-559E-49B7-B211-C4FAF77F7E58}"/>
                </a:ext>
              </a:extLst>
            </p:cNvPr>
            <p:cNvSpPr/>
            <p:nvPr/>
          </p:nvSpPr>
          <p:spPr>
            <a:xfrm>
              <a:off x="6857016" y="3043818"/>
              <a:ext cx="4102018" cy="1504660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4" name="Picture 83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5E77E65F-D74F-450B-B85A-8092AAC6D0A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l="37613" r="32108"/>
            <a:stretch/>
          </p:blipFill>
          <p:spPr>
            <a:xfrm>
              <a:off x="7042961" y="2820868"/>
              <a:ext cx="865227" cy="1838325"/>
            </a:xfrm>
            <a:prstGeom prst="rect">
              <a:avLst/>
            </a:prstGeom>
          </p:spPr>
        </p:pic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0822F366-30C1-487C-9E0E-AADF8BF143A8}"/>
              </a:ext>
            </a:extLst>
          </p:cNvPr>
          <p:cNvGrpSpPr/>
          <p:nvPr/>
        </p:nvGrpSpPr>
        <p:grpSpPr>
          <a:xfrm>
            <a:off x="5046027" y="2698698"/>
            <a:ext cx="1314459" cy="1524000"/>
            <a:chOff x="6325206" y="3490913"/>
            <a:chExt cx="1314459" cy="1524000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C516B224-AC0B-463A-B410-067F04D9C0AA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7" name="Picture 86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79C26C7-E360-42D4-89BB-8F9B9347C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B35DDD6B-FF1E-49C5-97FD-A448E2F22311}"/>
              </a:ext>
            </a:extLst>
          </p:cNvPr>
          <p:cNvGrpSpPr/>
          <p:nvPr/>
        </p:nvGrpSpPr>
        <p:grpSpPr>
          <a:xfrm>
            <a:off x="5198427" y="2851098"/>
            <a:ext cx="1314459" cy="1524000"/>
            <a:chOff x="6325206" y="3490913"/>
            <a:chExt cx="1314459" cy="1524000"/>
          </a:xfrm>
        </p:grpSpPr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ADAD7DDD-50D3-4681-9C22-1185B9DEE6BF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0" name="Picture 89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01E97C85-D558-4E39-8E83-BC1CE78B39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B2011F6-92E2-4A87-8527-7A2748836DD8}"/>
              </a:ext>
            </a:extLst>
          </p:cNvPr>
          <p:cNvGrpSpPr/>
          <p:nvPr/>
        </p:nvGrpSpPr>
        <p:grpSpPr>
          <a:xfrm>
            <a:off x="5350827" y="3003498"/>
            <a:ext cx="1314459" cy="1524000"/>
            <a:chOff x="6325206" y="3490913"/>
            <a:chExt cx="1314459" cy="15240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9B06233A-5412-496A-99C0-ED242D577D05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3" name="Picture 9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D24B7327-10BF-4C93-A207-6E8E056CB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BE96F9A4-CE8F-4608-8008-341ED4DDA13F}"/>
              </a:ext>
            </a:extLst>
          </p:cNvPr>
          <p:cNvGrpSpPr/>
          <p:nvPr/>
        </p:nvGrpSpPr>
        <p:grpSpPr>
          <a:xfrm>
            <a:off x="5503227" y="3155898"/>
            <a:ext cx="1314459" cy="1524000"/>
            <a:chOff x="6325206" y="3490913"/>
            <a:chExt cx="1314459" cy="1524000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9D21426-A105-4DD5-A422-E22F0A4C4F23}"/>
                </a:ext>
              </a:extLst>
            </p:cNvPr>
            <p:cNvSpPr/>
            <p:nvPr/>
          </p:nvSpPr>
          <p:spPr>
            <a:xfrm>
              <a:off x="6325206" y="3490913"/>
              <a:ext cx="1314459" cy="15240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6" name="Picture 95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047877AE-3156-467E-8A83-3597D577C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5"/>
                </a:ext>
              </a:extLst>
            </a:blip>
            <a:stretch>
              <a:fillRect/>
            </a:stretch>
          </p:blipFill>
          <p:spPr>
            <a:xfrm>
              <a:off x="6549821" y="3531890"/>
              <a:ext cx="865227" cy="1442045"/>
            </a:xfrm>
            <a:prstGeom prst="rect">
              <a:avLst/>
            </a:prstGeom>
          </p:spPr>
        </p:pic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B0D977CF-63CC-42C0-A92D-D2E7F4312B66}"/>
              </a:ext>
            </a:extLst>
          </p:cNvPr>
          <p:cNvGrpSpPr/>
          <p:nvPr/>
        </p:nvGrpSpPr>
        <p:grpSpPr>
          <a:xfrm>
            <a:off x="7220772" y="2649974"/>
            <a:ext cx="1272335" cy="1524000"/>
            <a:chOff x="8635783" y="3091459"/>
            <a:chExt cx="1314459" cy="1524000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6D48BEC-712B-4428-8512-3A46B5754246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9" name="Picture 9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40E3606-E398-41A8-89ED-F74E50C0999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E88D971-E5B3-4614-9780-1318061C4F1C}"/>
              </a:ext>
            </a:extLst>
          </p:cNvPr>
          <p:cNvGrpSpPr/>
          <p:nvPr/>
        </p:nvGrpSpPr>
        <p:grpSpPr>
          <a:xfrm>
            <a:off x="7373172" y="2802374"/>
            <a:ext cx="1272335" cy="1524000"/>
            <a:chOff x="8635783" y="3091459"/>
            <a:chExt cx="1314459" cy="1524000"/>
          </a:xfrm>
        </p:grpSpPr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EC530159-2A92-4D7B-8D5A-CE18D0E2699A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" name="Picture 101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FB67B944-C34E-4428-8AA8-127BA1B75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DEBC669A-3823-44E4-89A5-FFCED5C37DC4}"/>
              </a:ext>
            </a:extLst>
          </p:cNvPr>
          <p:cNvGrpSpPr/>
          <p:nvPr/>
        </p:nvGrpSpPr>
        <p:grpSpPr>
          <a:xfrm>
            <a:off x="7525572" y="2954774"/>
            <a:ext cx="1272335" cy="1524000"/>
            <a:chOff x="8635783" y="3091459"/>
            <a:chExt cx="1314459" cy="1524000"/>
          </a:xfrm>
        </p:grpSpPr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965D1A67-6EB4-48C7-826E-F1A169399416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5" name="Picture 104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065B0CE-FF50-42D4-A73F-02FDF079971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B03304AC-CE16-41FA-B69C-CDFC38AD3C76}"/>
              </a:ext>
            </a:extLst>
          </p:cNvPr>
          <p:cNvGrpSpPr/>
          <p:nvPr/>
        </p:nvGrpSpPr>
        <p:grpSpPr>
          <a:xfrm>
            <a:off x="7677972" y="3107174"/>
            <a:ext cx="1272335" cy="1524000"/>
            <a:chOff x="8635783" y="3091459"/>
            <a:chExt cx="1314459" cy="1524000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2FED6FF2-568F-4DF4-A6BD-552F9087F214}"/>
                </a:ext>
              </a:extLst>
            </p:cNvPr>
            <p:cNvSpPr/>
            <p:nvPr/>
          </p:nvSpPr>
          <p:spPr>
            <a:xfrm>
              <a:off x="8635783" y="3091459"/>
              <a:ext cx="1314459" cy="15240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8" name="Picture 10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06D7B26D-6081-423D-87AF-E21146A3DC8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7"/>
                </a:ext>
              </a:extLst>
            </a:blip>
            <a:stretch>
              <a:fillRect/>
            </a:stretch>
          </p:blipFill>
          <p:spPr>
            <a:xfrm>
              <a:off x="8709586" y="3239447"/>
              <a:ext cx="1186515" cy="1242857"/>
            </a:xfrm>
            <a:prstGeom prst="rect">
              <a:avLst/>
            </a:prstGeom>
          </p:spPr>
        </p:pic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9753412D-C8DE-49D8-817D-77F2FEB950F5}"/>
              </a:ext>
            </a:extLst>
          </p:cNvPr>
          <p:cNvGrpSpPr/>
          <p:nvPr/>
        </p:nvGrpSpPr>
        <p:grpSpPr>
          <a:xfrm>
            <a:off x="9300987" y="2649824"/>
            <a:ext cx="1314459" cy="1524000"/>
            <a:chOff x="574720" y="2467615"/>
            <a:chExt cx="1314459" cy="1524000"/>
          </a:xfrm>
        </p:grpSpPr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68D285A-BC99-4818-A137-34449B08F72B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3" name="Picture 1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4131EA20-D883-44DA-8FC2-62816434CFB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56621867-E62A-4125-BABF-DC83DCD890F2}"/>
              </a:ext>
            </a:extLst>
          </p:cNvPr>
          <p:cNvGrpSpPr/>
          <p:nvPr/>
        </p:nvGrpSpPr>
        <p:grpSpPr>
          <a:xfrm>
            <a:off x="9453387" y="2802224"/>
            <a:ext cx="1314459" cy="1524000"/>
            <a:chOff x="574720" y="2467615"/>
            <a:chExt cx="1314459" cy="1524000"/>
          </a:xfrm>
        </p:grpSpPr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E3F1E4C5-67D9-4B7A-A2A9-9F87876532EC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6" name="Picture 115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6D832947-C39E-4545-880F-B1D0386AB35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16C79951-1F6A-4BBD-81DB-9C222E7A388D}"/>
              </a:ext>
            </a:extLst>
          </p:cNvPr>
          <p:cNvGrpSpPr/>
          <p:nvPr/>
        </p:nvGrpSpPr>
        <p:grpSpPr>
          <a:xfrm>
            <a:off x="9605787" y="2954624"/>
            <a:ext cx="1314459" cy="1524000"/>
            <a:chOff x="574720" y="2467615"/>
            <a:chExt cx="1314459" cy="1524000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15278D81-E89B-455F-A2D4-7F3E3FE9DDA5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9" name="Picture 11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1A62ADD3-C7DA-4110-A594-E8BAC0CA4D4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EF76E44B-57C5-4A1F-AB44-957E39580CE5}"/>
              </a:ext>
            </a:extLst>
          </p:cNvPr>
          <p:cNvGrpSpPr/>
          <p:nvPr/>
        </p:nvGrpSpPr>
        <p:grpSpPr>
          <a:xfrm>
            <a:off x="9758187" y="3107024"/>
            <a:ext cx="1314459" cy="1524000"/>
            <a:chOff x="574720" y="2467615"/>
            <a:chExt cx="1314459" cy="1524000"/>
          </a:xfrm>
        </p:grpSpPr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A53A926-3D3F-4F78-A743-39ABCA31D2EB}"/>
                </a:ext>
              </a:extLst>
            </p:cNvPr>
            <p:cNvSpPr/>
            <p:nvPr/>
          </p:nvSpPr>
          <p:spPr>
            <a:xfrm>
              <a:off x="574720" y="2467615"/>
              <a:ext cx="1314459" cy="15240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2" name="Picture 121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B2129127-2FB2-4BFD-A56D-E107BB893C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9"/>
                </a:ext>
              </a:extLst>
            </a:blip>
            <a:srcRect r="37279" b="16604"/>
            <a:stretch/>
          </p:blipFill>
          <p:spPr>
            <a:xfrm>
              <a:off x="982459" y="2467615"/>
              <a:ext cx="501013" cy="13884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96597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Gallery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Hurley</dc:creator>
  <cp:revision>2</cp:revision>
  <dcterms:created xsi:type="dcterms:W3CDTF">2020-11-09T19:27:44Z</dcterms:created>
  <dcterms:modified xsi:type="dcterms:W3CDTF">2021-01-05T14:51:40Z</dcterms:modified>
</cp:coreProperties>
</file>