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sldIdLst>
    <p:sldId id="259" r:id="rId2"/>
    <p:sldId id="260" r:id="rId3"/>
    <p:sldId id="261" r:id="rId4"/>
    <p:sldId id="262" r:id="rId5"/>
    <p:sldId id="263" r:id="rId6"/>
    <p:sldId id="268" r:id="rId7"/>
    <p:sldId id="271" r:id="rId8"/>
    <p:sldId id="272" r:id="rId9"/>
    <p:sldId id="273" r:id="rId10"/>
    <p:sldId id="274" r:id="rId11"/>
    <p:sldId id="275" r:id="rId12"/>
    <p:sldId id="279" r:id="rId13"/>
    <p:sldId id="280" r:id="rId14"/>
    <p:sldId id="281" r:id="rId15"/>
    <p:sldId id="282" r:id="rId16"/>
    <p:sldId id="283" r:id="rId17"/>
    <p:sldId id="284" r:id="rId18"/>
    <p:sldId id="288" r:id="rId19"/>
    <p:sldId id="289" r:id="rId20"/>
    <p:sldId id="290" r:id="rId21"/>
    <p:sldId id="291" r:id="rId22"/>
    <p:sldId id="292" r:id="rId23"/>
    <p:sldId id="293" r:id="rId24"/>
    <p:sldId id="297" r:id="rId25"/>
    <p:sldId id="298" r:id="rId26"/>
    <p:sldId id="299" r:id="rId27"/>
    <p:sldId id="300" r:id="rId28"/>
    <p:sldId id="301" r:id="rId29"/>
    <p:sldId id="302" r:id="rId30"/>
    <p:sldId id="306" r:id="rId31"/>
    <p:sldId id="307" r:id="rId32"/>
    <p:sldId id="308" r:id="rId33"/>
    <p:sldId id="309" r:id="rId34"/>
    <p:sldId id="310" r:id="rId35"/>
    <p:sldId id="311" r:id="rId36"/>
    <p:sldId id="315" r:id="rId37"/>
    <p:sldId id="316" r:id="rId38"/>
    <p:sldId id="317" r:id="rId39"/>
    <p:sldId id="318" r:id="rId40"/>
    <p:sldId id="320" r:id="rId41"/>
    <p:sldId id="321" r:id="rId42"/>
    <p:sldId id="325" r:id="rId43"/>
    <p:sldId id="326" r:id="rId44"/>
    <p:sldId id="327" r:id="rId45"/>
    <p:sldId id="328" r:id="rId46"/>
    <p:sldId id="329" r:id="rId47"/>
    <p:sldId id="330" r:id="rId48"/>
    <p:sldId id="334" r:id="rId49"/>
    <p:sldId id="335" r:id="rId50"/>
    <p:sldId id="336" r:id="rId51"/>
    <p:sldId id="337" r:id="rId52"/>
    <p:sldId id="338" r:id="rId53"/>
    <p:sldId id="339" r:id="rId54"/>
    <p:sldId id="340" r:id="rId55"/>
    <p:sldId id="341" r:id="rId56"/>
    <p:sldId id="345" r:id="rId57"/>
    <p:sldId id="346" r:id="rId58"/>
    <p:sldId id="347" r:id="rId59"/>
    <p:sldId id="348" r:id="rId60"/>
    <p:sldId id="349" r:id="rId61"/>
    <p:sldId id="350" r:id="rId62"/>
    <p:sldId id="354" r:id="rId63"/>
    <p:sldId id="355" r:id="rId64"/>
    <p:sldId id="356" r:id="rId65"/>
    <p:sldId id="357" r:id="rId66"/>
    <p:sldId id="362" r:id="rId67"/>
    <p:sldId id="363" r:id="rId68"/>
    <p:sldId id="367" r:id="rId69"/>
    <p:sldId id="368" r:id="rId70"/>
    <p:sldId id="369" r:id="rId71"/>
    <p:sldId id="370" r:id="rId72"/>
    <p:sldId id="371" r:id="rId73"/>
    <p:sldId id="372" r:id="rId74"/>
    <p:sldId id="376" r:id="rId75"/>
    <p:sldId id="377" r:id="rId76"/>
    <p:sldId id="378" r:id="rId77"/>
    <p:sldId id="379" r:id="rId78"/>
    <p:sldId id="380" r:id="rId79"/>
    <p:sldId id="381" r:id="rId80"/>
    <p:sldId id="385" r:id="rId81"/>
    <p:sldId id="386" r:id="rId82"/>
    <p:sldId id="387" r:id="rId83"/>
    <p:sldId id="388" r:id="rId84"/>
    <p:sldId id="389" r:id="rId85"/>
    <p:sldId id="390" r:id="rId86"/>
    <p:sldId id="391" r:id="rId87"/>
    <p:sldId id="395" r:id="rId88"/>
    <p:sldId id="396" r:id="rId89"/>
    <p:sldId id="397" r:id="rId90"/>
    <p:sldId id="398" r:id="rId91"/>
    <p:sldId id="399" r:id="rId92"/>
    <p:sldId id="400" r:id="rId93"/>
    <p:sldId id="401" r:id="rId94"/>
    <p:sldId id="405" r:id="rId95"/>
    <p:sldId id="406" r:id="rId96"/>
    <p:sldId id="407" r:id="rId97"/>
    <p:sldId id="408" r:id="rId98"/>
    <p:sldId id="409" r:id="rId99"/>
    <p:sldId id="410" r:id="rId10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8"/>
    <p:restoredTop sz="94664"/>
  </p:normalViewPr>
  <p:slideViewPr>
    <p:cSldViewPr snapToGrid="0" snapToObjects="1">
      <p:cViewPr varScale="1">
        <p:scale>
          <a:sx n="79" d="100"/>
          <a:sy n="79" d="100"/>
        </p:scale>
        <p:origin x="13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1pPr>
    <a:lvl2pPr indent="2286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2pPr>
    <a:lvl3pPr indent="4572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3pPr>
    <a:lvl4pPr indent="6858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4pPr>
    <a:lvl5pPr indent="9144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5pPr>
    <a:lvl6pPr indent="11430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6pPr>
    <a:lvl7pPr indent="13716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7pPr>
    <a:lvl8pPr indent="16002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8pPr>
    <a:lvl9pPr indent="1828800" defTabSz="457200" latinLnBrk="0">
      <a:lnSpc>
        <a:spcPct val="125000"/>
      </a:lnSpc>
      <a:defRPr sz="2400">
        <a:latin typeface="Avenir"/>
        <a:ea typeface="Avenir"/>
        <a:cs typeface="Avenir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opyright 2018 Music With Sara Bibee"/>
          <p:cNvSpPr txBox="1"/>
          <p:nvPr/>
        </p:nvSpPr>
        <p:spPr>
          <a:xfrm>
            <a:off x="5056733" y="4732960"/>
            <a:ext cx="2891334" cy="287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355600">
              <a:defRPr sz="12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Copyright 2018 Music With Sara Bibee</a:t>
            </a:r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afeshare.tv/v/ss5706739159fe4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safeshare.tv/v/Ef92eDGYy5s" TargetMode="External"/><Relationship Id="rId4" Type="http://schemas.openxmlformats.org/officeDocument/2006/relationships/hyperlink" Target="https://safeshare.tv/x/ss570674a741845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safeshare.tv/v/ss570679a997462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safeshare.tv/v/ss57067aa68d645" TargetMode="External"/><Relationship Id="rId4" Type="http://schemas.openxmlformats.org/officeDocument/2006/relationships/hyperlink" Target="http://safeshare.tv/v/ss57067a5eac3a4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safeshare.tv/v/ss57069419c0484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safeshare.tv/v/GH8roLG4hbU" TargetMode="External"/><Relationship Id="rId4" Type="http://schemas.openxmlformats.org/officeDocument/2006/relationships/hyperlink" Target="http://safeshare.tv/v/ss57069453427ce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safeshare.tv/v/ss5706970765b0f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safeshare.tv/x/ss5b82afdabd8e4" TargetMode="External"/><Relationship Id="rId4" Type="http://schemas.openxmlformats.org/officeDocument/2006/relationships/hyperlink" Target="http://safeshare.tv/v/ss5711131ce077c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safeshare.tv/v/sf9CtbLGzgw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safeshare.tv/v/ss570d49fe824a5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safeshare.tv/v/ss570d4a5cd9a01" TargetMode="External"/><Relationship Id="rId4" Type="http://schemas.openxmlformats.org/officeDocument/2006/relationships/hyperlink" Target="http://safeshare.tv/v/ss570d4a2c8864a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safeshare.tv/v/ss570e813967cca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safeshare.tv/x/989zGbMav4E" TargetMode="External"/><Relationship Id="rId4" Type="http://schemas.openxmlformats.org/officeDocument/2006/relationships/hyperlink" Target="http://safeshare.tv/v/ss570e8184efeee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safeshare.tv/v/ss570e82512414e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safeshare.tv/v/ss570e82dd03f3a" TargetMode="External"/><Relationship Id="rId4" Type="http://schemas.openxmlformats.org/officeDocument/2006/relationships/hyperlink" Target="http://safeshare.tv/v/ss570e82a5c6af6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safeshare.tv/v/ss5706be0a163d9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safeshare.tv/x/ss5b86ca1644d27" TargetMode="External"/><Relationship Id="rId4" Type="http://schemas.openxmlformats.org/officeDocument/2006/relationships/hyperlink" Target="https://safeshare.tv/x/ss5b86c7b762ae4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safeshare.tv/v/ss570e83794359b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safeshare.tv/v/ss570e840277a58" TargetMode="External"/><Relationship Id="rId4" Type="http://schemas.openxmlformats.org/officeDocument/2006/relationships/hyperlink" Target="http://safeshare.tv/v/ss570e83bdd9ca2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safeshare.tv/v/ss570e8467e9c1c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safeshare.tv/v/ss570e84ea914de" TargetMode="External"/><Relationship Id="rId4" Type="http://schemas.openxmlformats.org/officeDocument/2006/relationships/hyperlink" Target="http://safeshare.tv/v/ss570e84b2a6c7e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safeshare.tv/v/ss570e85ab24d54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safeshare.tv/x/hSzQrGp-jDM" TargetMode="External"/><Relationship Id="rId4" Type="http://schemas.openxmlformats.org/officeDocument/2006/relationships/hyperlink" Target="http://safeshare.tv/v/ss570e85e048e14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safeshare.tv/v/ss570e88a3f3b64" TargetMode="Externa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safeshare.tv/v/ss570e88fe9baf4" TargetMode="External"/><Relationship Id="rId4" Type="http://schemas.openxmlformats.org/officeDocument/2006/relationships/hyperlink" Target="http://safeshare.tv/v/ss570e88d241d6f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safeshare.tv/v/ss570e8a7b0b193" TargetMode="External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safeshare.tv/v/ss570e8ad25c99d" TargetMode="External"/><Relationship Id="rId4" Type="http://schemas.openxmlformats.org/officeDocument/2006/relationships/hyperlink" Target="http://safeshare.tv/v/ss570e8aa9469d5" TargetMode="Externa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safeshare.tv/v/ss5706c02e27c78" TargetMode="Externa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share.tv/x/ss5b8808cd60197" TargetMode="External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safeshare.tv/x/ss5b86d1544ad62" TargetMode="External"/><Relationship Id="rId4" Type="http://schemas.openxmlformats.org/officeDocument/2006/relationships/hyperlink" Target="http://safeshare.tv/v/ss570e8c1a0ee28" TargetMode="Externa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safeshare.tv/v/OLu2n7Prvzc" TargetMode="Externa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safeshare.tv/v/ss570e8d84e5924" TargetMode="External"/><Relationship Id="rId4" Type="http://schemas.openxmlformats.org/officeDocument/2006/relationships/hyperlink" Target="http://safeshare.tv/v/CCenzAvRfJo" TargetMode="Externa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share.tv/x/ss5b8807d398e8e" TargetMode="External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safeshare.tv/x/XdpQpKeu9wY" TargetMode="External"/><Relationship Id="rId4" Type="http://schemas.openxmlformats.org/officeDocument/2006/relationships/hyperlink" Target="https://safeshare.tv/x/ss5b88086daad8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CarnivalAnimalsUPDATE2018ORIGINAL 4.jpeg" descr="CarnivalAnimalsUPDATE2018ORIGINAL 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CarnivalAnimalsUPDATE2018ORIGINAL 19.jpeg" descr="CarnivalAnimalsUPDATE2018ORIGINAL 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CarnivalAnimalsUPDATE2018ORIGINAL 20.jpeg" descr="CarnivalAnimalsUPDATE2018ORIGINAL 2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CarnivalAnimalsUPDATE2018ORIGINAL 24.jpeg" descr="CarnivalAnimalsUPDATE2018ORIGINAL 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CarnivalAnimalsUPDATE2018ORIGINAL 25.jpeg" descr="CarnivalAnimalsUPDATE2018ORIGINAL 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Rectangle">
            <a:hlinkClick r:id="rId3"/>
          </p:cNvPr>
          <p:cNvSpPr/>
          <p:nvPr/>
        </p:nvSpPr>
        <p:spPr>
          <a:xfrm>
            <a:off x="3503684" y="4975225"/>
            <a:ext cx="5902173" cy="1250950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7" name="Rectangle">
            <a:hlinkClick r:id="rId4"/>
          </p:cNvPr>
          <p:cNvSpPr/>
          <p:nvPr/>
        </p:nvSpPr>
        <p:spPr>
          <a:xfrm>
            <a:off x="2417759" y="2844451"/>
            <a:ext cx="8169282" cy="1252539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8" name="Rectangle">
            <a:hlinkClick r:id="rId5"/>
          </p:cNvPr>
          <p:cNvSpPr/>
          <p:nvPr/>
        </p:nvSpPr>
        <p:spPr>
          <a:xfrm>
            <a:off x="3164919" y="7196040"/>
            <a:ext cx="6674962" cy="1252539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CarnivalAnimalsUPDATE2018ORIGINAL 26.jpeg" descr="CarnivalAnimalsUPDATE2018ORIGINAL 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CarnivalAnimalsUPDATE2018ORIGINAL 27.jpeg" descr="CarnivalAnimalsUPDATE2018ORIGINAL 2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CarnivalAnimalsUPDATE2018ORIGINAL 28.jpeg" descr="CarnivalAnimalsUPDATE2018ORIGINAL 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CarnivalAnimalsUPDATE2018ORIGINAL 29.jpeg" descr="CarnivalAnimalsUPDATE2018ORIGINAL 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CarnivalAnimalsUPDATE2018ORIGINAL 33.jpeg" descr="CarnivalAnimalsUPDATE2018ORIGINAL 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CarnivalAnimalsUPDATE2018ORIGINAL 34.jpeg" descr="CarnivalAnimalsUPDATE2018ORIGINAL 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Rectangle">
            <a:hlinkClick r:id="rId3"/>
          </p:cNvPr>
          <p:cNvSpPr/>
          <p:nvPr/>
        </p:nvSpPr>
        <p:spPr>
          <a:xfrm>
            <a:off x="2993566" y="2752822"/>
            <a:ext cx="7017669" cy="1252538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8" name="Rectangle">
            <a:hlinkClick r:id="rId4"/>
          </p:cNvPr>
          <p:cNvSpPr/>
          <p:nvPr/>
        </p:nvSpPr>
        <p:spPr>
          <a:xfrm>
            <a:off x="4083570" y="7147273"/>
            <a:ext cx="4962995" cy="1252538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99" name="Rectangle">
            <a:hlinkClick r:id="rId5"/>
          </p:cNvPr>
          <p:cNvSpPr/>
          <p:nvPr/>
        </p:nvSpPr>
        <p:spPr>
          <a:xfrm>
            <a:off x="4987385" y="4907185"/>
            <a:ext cx="3030030" cy="1252538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CarnivalAnimalsUPDATE2018ORIGINAL 5.jpeg" descr="CarnivalAnimalsUPDATE2018ORIGINAL 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CarnivalAnimalsUPDATE2018ORIGINAL 35.jpeg" descr="CarnivalAnimalsUPDATE2018ORIGINAL 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CarnivalAnimalsUPDATE2018ORIGINAL 36.jpeg" descr="CarnivalAnimalsUPDATE2018ORIGINAL 3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CarnivalAnimalsUPDATE2018ORIGINAL 37.jpeg" descr="CarnivalAnimalsUPDATE2018ORIGINAL 3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CarnivalAnimalsUPDATE2018ORIGINAL 38.jpeg" descr="CarnivalAnimalsUPDATE2018ORIGINAL 3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CarnivalAnimalsUPDATE2018ORIGINAL 42.jpeg" descr="CarnivalAnimalsUPDATE2018ORIGINAL 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CarnivalAnimalsUPDATE2018ORIGINAL 43.jpeg" descr="CarnivalAnimalsUPDATE2018ORIGINAL 4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Rectangle">
            <a:hlinkClick r:id="rId3"/>
          </p:cNvPr>
          <p:cNvSpPr/>
          <p:nvPr/>
        </p:nvSpPr>
        <p:spPr>
          <a:xfrm>
            <a:off x="2997294" y="2754409"/>
            <a:ext cx="7010213" cy="1250951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19" name="Rectangle">
            <a:hlinkClick r:id="rId4"/>
          </p:cNvPr>
          <p:cNvSpPr/>
          <p:nvPr/>
        </p:nvSpPr>
        <p:spPr>
          <a:xfrm>
            <a:off x="2723249" y="7196039"/>
            <a:ext cx="7456904" cy="1252539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0" name="Rectangle">
            <a:hlinkClick r:id="rId5"/>
          </p:cNvPr>
          <p:cNvSpPr/>
          <p:nvPr/>
        </p:nvSpPr>
        <p:spPr>
          <a:xfrm>
            <a:off x="5129683" y="4953000"/>
            <a:ext cx="2644035" cy="1252538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CarnivalAnimalsUPDATE2018ORIGINAL 44.jpeg" descr="CarnivalAnimalsUPDATE2018ORIGINAL 4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CarnivalAnimalsUPDATE2018ORIGINAL 45.jpeg" descr="CarnivalAnimalsUPDATE2018ORIGINAL 4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CarnivalAnimalsUPDATE2018ORIGINAL 46.jpeg" descr="CarnivalAnimalsUPDATE2018ORIGINAL 4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CarnivalAnimalsUPDATE2018ORIGINAL 47.jpeg" descr="CarnivalAnimalsUPDATE2018ORIGINAL 4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CarnivalAnimalsUPDATE2018ORIGINAL 6.jpeg" descr="CarnivalAnimalsUPDATE2018ORIGINAL 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CarnivalAnimalsUPDATE2018ORIGINAL 51.jpeg" descr="CarnivalAnimalsUPDATE2018ORIGINAL 5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CarnivalAnimalsUPDATE2018ORIGINAL 52.jpeg" descr="CarnivalAnimalsUPDATE2018ORIGINAL 5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Rectangle">
            <a:hlinkClick r:id="rId3"/>
          </p:cNvPr>
          <p:cNvSpPr/>
          <p:nvPr/>
        </p:nvSpPr>
        <p:spPr>
          <a:xfrm>
            <a:off x="3017067" y="2770154"/>
            <a:ext cx="6970666" cy="1252539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40" name="Rectangle">
            <a:hlinkClick r:id="rId4"/>
          </p:cNvPr>
          <p:cNvSpPr/>
          <p:nvPr/>
        </p:nvSpPr>
        <p:spPr>
          <a:xfrm>
            <a:off x="4083570" y="4974431"/>
            <a:ext cx="4962995" cy="1252538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41" name="Rectangle">
            <a:hlinkClick r:id="rId5"/>
          </p:cNvPr>
          <p:cNvSpPr/>
          <p:nvPr/>
        </p:nvSpPr>
        <p:spPr>
          <a:xfrm>
            <a:off x="3394307" y="7147273"/>
            <a:ext cx="6216186" cy="1252538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CarnivalAnimalsUPDATE2018ORIGINAL 53.jpeg" descr="CarnivalAnimalsUPDATE2018ORIGINAL 5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CarnivalAnimalsUPDATE2018ORIGINAL 54.jpeg" descr="CarnivalAnimalsUPDATE2018ORIGINAL 5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Rectangle">
            <a:hlinkClick r:id="rId3"/>
          </p:cNvPr>
          <p:cNvSpPr/>
          <p:nvPr/>
        </p:nvSpPr>
        <p:spPr>
          <a:xfrm>
            <a:off x="1153979" y="7517462"/>
            <a:ext cx="10565577" cy="1252538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CarnivalAnimalsUPDATE2018ORIGINAL 55.jpeg" descr="CarnivalAnimalsUPDATE2018ORIGINAL 5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CarnivalAnimalsUPDATE2018ORIGINAL 56.jpeg" descr="CarnivalAnimalsUPDATE2018ORIGINAL 5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CarnivalAnimalsUPDATE2018ORIGINAL 60.jpeg" descr="CarnivalAnimalsUPDATE2018ORIGINAL 6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CarnivalAnimalsUPDATE2018ORIGINAL 61.jpeg" descr="CarnivalAnimalsUPDATE2018ORIGINAL 6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Rectangle">
            <a:hlinkClick r:id="rId3"/>
          </p:cNvPr>
          <p:cNvSpPr/>
          <p:nvPr/>
        </p:nvSpPr>
        <p:spPr>
          <a:xfrm>
            <a:off x="3000394" y="2786823"/>
            <a:ext cx="7004012" cy="1270001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2" name="Rectangle">
            <a:hlinkClick r:id="rId4"/>
          </p:cNvPr>
          <p:cNvSpPr/>
          <p:nvPr/>
        </p:nvSpPr>
        <p:spPr>
          <a:xfrm>
            <a:off x="4072201" y="4965700"/>
            <a:ext cx="4985733" cy="1270000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3" name="Rectangle">
            <a:hlinkClick r:id="rId5"/>
          </p:cNvPr>
          <p:cNvSpPr/>
          <p:nvPr/>
        </p:nvSpPr>
        <p:spPr>
          <a:xfrm>
            <a:off x="2061500" y="7120466"/>
            <a:ext cx="8881800" cy="1270001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CarnivalAnimalsUPDATE2018ORIGINAL 62.jpeg" descr="CarnivalAnimalsUPDATE2018ORIGINAL 6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CarnivalAnimalsUPDATE2018ORIGINAL 63.jpeg" descr="CarnivalAnimalsUPDATE2018ORIGINAL 6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CarnivalAnimalsUPDATE2018ORIGINAL 7.jpeg" descr="CarnivalAnimalsUPDATE2018ORIGINAL 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CarnivalAnimalsUPDATE2018ORIGINAL 65.jpeg" descr="CarnivalAnimalsUPDATE2018ORIGINAL 6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CarnivalAnimalsUPDATE2018ORIGINAL 66.jpeg" descr="CarnivalAnimalsUPDATE2018ORIGINAL 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CarnivalAnimalsUPDATE2018ORIGINAL 70.jpeg" descr="CarnivalAnimalsUPDATE2018ORIGINAL 7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CarnivalAnimalsUPDATE2018ORIGINAL 71.jpeg" descr="CarnivalAnimalsUPDATE2018ORIGINAL 7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Rectangle">
            <a:hlinkClick r:id="rId3"/>
          </p:cNvPr>
          <p:cNvSpPr/>
          <p:nvPr/>
        </p:nvSpPr>
        <p:spPr>
          <a:xfrm>
            <a:off x="3074697" y="2736023"/>
            <a:ext cx="6855406" cy="1270001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7" name="Rectangle">
            <a:hlinkClick r:id="rId4"/>
          </p:cNvPr>
          <p:cNvSpPr/>
          <p:nvPr/>
        </p:nvSpPr>
        <p:spPr>
          <a:xfrm>
            <a:off x="4083570" y="4965700"/>
            <a:ext cx="4962995" cy="1270000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8" name="Rectangle">
            <a:hlinkClick r:id="rId5"/>
          </p:cNvPr>
          <p:cNvSpPr/>
          <p:nvPr/>
        </p:nvSpPr>
        <p:spPr>
          <a:xfrm>
            <a:off x="4818765" y="7267101"/>
            <a:ext cx="3251670" cy="970019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CarnivalAnimalsUPDATE2018ORIGINAL 72.jpeg" descr="CarnivalAnimalsUPDATE2018ORIGINAL 7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CarnivalAnimalsUPDATE2018ORIGINAL 73.jpeg" descr="CarnivalAnimalsUPDATE2018ORIGINAL 7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CarnivalAnimalsUPDATE2018ORIGINAL 74.jpeg" descr="CarnivalAnimalsUPDATE2018ORIGINAL 7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CarnivalAnimalsUPDATE2018ORIGINAL 75.jpeg" descr="CarnivalAnimalsUPDATE2018ORIGINAL 7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CarnivalAnimalsUPDATE2018ORIGINAL 79.jpeg" descr="CarnivalAnimalsUPDATE2018ORIGINAL 7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CarnivalAnimalsUPDATE2018ORIGINAL 80.jpeg" descr="CarnivalAnimalsUPDATE2018ORIGINAL 8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Rectangle">
            <a:hlinkClick r:id="rId3"/>
          </p:cNvPr>
          <p:cNvSpPr/>
          <p:nvPr/>
        </p:nvSpPr>
        <p:spPr>
          <a:xfrm>
            <a:off x="3208508" y="2735359"/>
            <a:ext cx="6587784" cy="1270001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8" name="Rectangle">
            <a:hlinkClick r:id="rId4"/>
          </p:cNvPr>
          <p:cNvSpPr/>
          <p:nvPr/>
        </p:nvSpPr>
        <p:spPr>
          <a:xfrm>
            <a:off x="3978560" y="4932585"/>
            <a:ext cx="5173016" cy="1270001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9" name="Rectangle">
            <a:hlinkClick r:id="rId5"/>
          </p:cNvPr>
          <p:cNvSpPr/>
          <p:nvPr/>
        </p:nvSpPr>
        <p:spPr>
          <a:xfrm>
            <a:off x="4932702" y="7271838"/>
            <a:ext cx="3044150" cy="960545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CarnivalAnimalsUPDATE2018ORIGINAL 8.jpeg" descr="CarnivalAnimalsUPDATE2018ORIGINAL 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CarnivalAnimalsUPDATE2018ORIGINAL 81.jpeg" descr="CarnivalAnimalsUPDATE2018ORIGINAL 8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CarnivalAnimalsUPDATE2018ORIGINAL 82.jpeg" descr="CarnivalAnimalsUPDATE2018ORIGINAL 8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CarnivalAnimalsUPDATE2018ORIGINAL 83.jpeg" descr="CarnivalAnimalsUPDATE2018ORIGINAL 8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CarnivalAnimalsUPDATE2018ORIGINAL 84.jpeg" descr="CarnivalAnimalsUPDATE2018ORIGINAL 8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Rectangle">
            <a:hlinkClick r:id="rId3"/>
          </p:cNvPr>
          <p:cNvSpPr/>
          <p:nvPr/>
        </p:nvSpPr>
        <p:spPr>
          <a:xfrm>
            <a:off x="4351473" y="4660900"/>
            <a:ext cx="4427189" cy="1081038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19" name="Rectangle">
            <a:hlinkClick r:id="rId4"/>
          </p:cNvPr>
          <p:cNvSpPr/>
          <p:nvPr/>
        </p:nvSpPr>
        <p:spPr>
          <a:xfrm>
            <a:off x="1185341" y="2748781"/>
            <a:ext cx="10273905" cy="1081038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20" name="Rectangle">
            <a:hlinkClick r:id="rId5"/>
          </p:cNvPr>
          <p:cNvSpPr/>
          <p:nvPr/>
        </p:nvSpPr>
        <p:spPr>
          <a:xfrm>
            <a:off x="2603830" y="6398116"/>
            <a:ext cx="7922476" cy="1930401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CarnivalAnimalsUPDATE2018ORIGINAL 85.jpeg" descr="CarnivalAnimalsUPDATE2018ORIGINAL 8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CarnivalAnimalsUPDATE2018ORIGINAL 86.jpeg" descr="CarnivalAnimalsUPDATE2018ORIGINAL 8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CarnivalAnimalsUPDATE2018ORIGINAL 90.jpeg" descr="CarnivalAnimalsUPDATE2018ORIGINAL 9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CarnivalAnimalsUPDATE2018ORIGINAL 91.jpeg" descr="CarnivalAnimalsUPDATE2018ORIGINAL 9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Rectangle">
            <a:hlinkClick r:id="rId3"/>
          </p:cNvPr>
          <p:cNvSpPr/>
          <p:nvPr/>
        </p:nvSpPr>
        <p:spPr>
          <a:xfrm>
            <a:off x="3208508" y="2709959"/>
            <a:ext cx="6713120" cy="1270001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6" name="Rectangle">
            <a:hlinkClick r:id="rId4"/>
          </p:cNvPr>
          <p:cNvSpPr/>
          <p:nvPr/>
        </p:nvSpPr>
        <p:spPr>
          <a:xfrm>
            <a:off x="4083570" y="4978400"/>
            <a:ext cx="4962995" cy="1270000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7" name="Rectangle">
            <a:hlinkClick r:id="rId5"/>
          </p:cNvPr>
          <p:cNvSpPr/>
          <p:nvPr/>
        </p:nvSpPr>
        <p:spPr>
          <a:xfrm>
            <a:off x="5101719" y="7215354"/>
            <a:ext cx="2926697" cy="1073513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CarnivalAnimalsUPDATE2018ORIGINAL 92.jpeg" descr="CarnivalAnimalsUPDATE2018ORIGINAL 9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CarnivalAnimalsUPDATE2018ORIGINAL 93.jpeg" descr="CarnivalAnimalsUPDATE2018ORIGINAL 9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arnivalAnimalsUPDATE2018ORIGINAL 13.jpeg" descr="CarnivalAnimalsUPDATE2018ORIGINAL 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CarnivalAnimalsUPDATE2018ORIGINAL 94.jpeg" descr="CarnivalAnimalsUPDATE2018ORIGINAL 9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CarnivalAnimalsUPDATE2018ORIGINAL 95.jpeg" descr="CarnivalAnimalsUPDATE2018ORIGINAL 9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CarnivalAnimalsUPDATE2018ORIGINAL 99.jpeg" descr="CarnivalAnimalsUPDATE2018ORIGINAL 9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CarnivalAnimalsUPDATE2018ORIGINAL 100.jpeg" descr="CarnivalAnimalsUPDATE2018ORIGINAL 10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Rectangle">
            <a:hlinkClick r:id="rId3"/>
          </p:cNvPr>
          <p:cNvSpPr/>
          <p:nvPr/>
        </p:nvSpPr>
        <p:spPr>
          <a:xfrm>
            <a:off x="3057307" y="2735359"/>
            <a:ext cx="6890186" cy="1270001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7" name="Rectangle">
            <a:hlinkClick r:id="rId4"/>
          </p:cNvPr>
          <p:cNvSpPr/>
          <p:nvPr/>
        </p:nvSpPr>
        <p:spPr>
          <a:xfrm>
            <a:off x="4123002" y="4965700"/>
            <a:ext cx="5011988" cy="1270000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8" name="Rectangle">
            <a:hlinkClick r:id="rId5"/>
          </p:cNvPr>
          <p:cNvSpPr/>
          <p:nvPr/>
        </p:nvSpPr>
        <p:spPr>
          <a:xfrm>
            <a:off x="4986135" y="7104410"/>
            <a:ext cx="3032531" cy="1270001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CarnivalAnimalsUPDATE2018ORIGINAL 101.jpeg" descr="CarnivalAnimalsUPDATE2018ORIGINAL 1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CarnivalAnimalsUPDATE2018ORIGINAL 102.jpeg" descr="CarnivalAnimalsUPDATE2018ORIGINAL 1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CarnivalAnimalsUPDATE2018ORIGINAL 107.jpeg" descr="CarnivalAnimalsUPDATE2018ORIGINAL 1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CarnivalAnimalsUPDATE2018ORIGINAL 108.jpeg" descr="CarnivalAnimalsUPDATE2018ORIGINAL 1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CarnivalAnimalsUPDATE2018ORIGINAL 112.jpeg" descr="CarnivalAnimalsUPDATE2018ORIGINAL 1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CarnivalAnimalsUPDATE2018ORIGINAL 113.jpeg" descr="CarnivalAnimalsUPDATE2018ORIGINAL 1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Rectangle">
            <a:hlinkClick r:id="rId3"/>
          </p:cNvPr>
          <p:cNvSpPr/>
          <p:nvPr/>
        </p:nvSpPr>
        <p:spPr>
          <a:xfrm>
            <a:off x="3208508" y="2789925"/>
            <a:ext cx="6587785" cy="1135469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6" name="Rectangle">
            <a:hlinkClick r:id="rId4"/>
          </p:cNvPr>
          <p:cNvSpPr/>
          <p:nvPr/>
        </p:nvSpPr>
        <p:spPr>
          <a:xfrm>
            <a:off x="4039053" y="4978400"/>
            <a:ext cx="5052029" cy="1270000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7" name="Rectangle">
            <a:hlinkClick r:id="rId5"/>
          </p:cNvPr>
          <p:cNvSpPr/>
          <p:nvPr/>
        </p:nvSpPr>
        <p:spPr>
          <a:xfrm>
            <a:off x="5018066" y="7296341"/>
            <a:ext cx="2868535" cy="992526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CarnivalAnimalsUPDATE2018ORIGINAL 16.jpeg" descr="CarnivalAnimalsUPDATE2018ORIGINAL 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CarnivalAnimalsUPDATE2018ORIGINAL 114.jpeg" descr="CarnivalAnimalsUPDATE2018ORIGINAL 1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CarnivalAnimalsUPDATE2018ORIGINAL 115.jpeg" descr="CarnivalAnimalsUPDATE2018ORIGINAL 1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CarnivalAnimalsUPDATE2018ORIGINAL 116.jpeg" descr="CarnivalAnimalsUPDATE2018ORIGINAL 1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CarnivalAnimalsUPDATE2018ORIGINAL 117.jpeg" descr="CarnivalAnimalsUPDATE2018ORIGINAL 1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CarnivalAnimalsUPDATE2018ORIGINAL 121.jpeg" descr="CarnivalAnimalsUPDATE2018ORIGINAL 1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CarnivalAnimalsUPDATE2018ORIGINAL 122.jpeg" descr="CarnivalAnimalsUPDATE2018ORIGINAL 1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Rectangle">
            <a:hlinkClick r:id="rId3"/>
          </p:cNvPr>
          <p:cNvSpPr/>
          <p:nvPr/>
        </p:nvSpPr>
        <p:spPr>
          <a:xfrm>
            <a:off x="3103301" y="2875723"/>
            <a:ext cx="6798197" cy="1129637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7" name="Rectangle">
            <a:hlinkClick r:id="rId4"/>
          </p:cNvPr>
          <p:cNvSpPr/>
          <p:nvPr/>
        </p:nvSpPr>
        <p:spPr>
          <a:xfrm>
            <a:off x="3966761" y="4978400"/>
            <a:ext cx="5071278" cy="1270000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8" name="Rectangle">
            <a:hlinkClick r:id="rId5"/>
          </p:cNvPr>
          <p:cNvSpPr/>
          <p:nvPr/>
        </p:nvSpPr>
        <p:spPr>
          <a:xfrm>
            <a:off x="4947911" y="7104410"/>
            <a:ext cx="3108978" cy="1184457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CarnivalAnimalsUPDATE2018ORIGINAL 123.jpeg" descr="CarnivalAnimalsUPDATE2018ORIGINAL 1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CarnivalAnimalsUPDATE2018ORIGINAL 124.jpeg" descr="CarnivalAnimalsUPDATE2018ORIGINAL 1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CarnivalAnimalsUPDATE2018ORIGINAL 125.jpeg" descr="CarnivalAnimalsUPDATE2018ORIGINAL 1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CarnivalAnimalsUPDATE2018ORIGINAL 126.jpeg" descr="CarnivalAnimalsUPDATE2018ORIGINAL 1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CarnivalAnimalsUPDATE2018ORIGINAL 17.jpeg" descr="CarnivalAnimalsUPDATE2018ORIGINAL 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CarnivalAnimalsUPDATE2018ORIGINAL 130.jpeg" descr="CarnivalAnimalsUPDATE2018ORIGINAL 1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CarnivalAnimalsUPDATE2018ORIGINAL 131.jpeg" descr="CarnivalAnimalsUPDATE2018ORIGINAL 1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Rectangle">
            <a:hlinkClick r:id="rId3"/>
          </p:cNvPr>
          <p:cNvSpPr/>
          <p:nvPr/>
        </p:nvSpPr>
        <p:spPr>
          <a:xfrm>
            <a:off x="3173814" y="2875723"/>
            <a:ext cx="6782508" cy="963873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8" name="Rectangle">
            <a:hlinkClick r:id="rId4"/>
          </p:cNvPr>
          <p:cNvSpPr/>
          <p:nvPr/>
        </p:nvSpPr>
        <p:spPr>
          <a:xfrm>
            <a:off x="4083570" y="4978400"/>
            <a:ext cx="4922855" cy="1270000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9" name="Rectangle">
            <a:hlinkClick r:id="rId5"/>
          </p:cNvPr>
          <p:cNvSpPr/>
          <p:nvPr/>
        </p:nvSpPr>
        <p:spPr>
          <a:xfrm>
            <a:off x="4920807" y="7215354"/>
            <a:ext cx="2954310" cy="1073513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CarnivalAnimalsUPDATE2018ORIGINAL 132.jpeg" descr="CarnivalAnimalsUPDATE2018ORIGINAL 13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CarnivalAnimalsUPDATE2018ORIGINAL 133.jpeg" descr="CarnivalAnimalsUPDATE2018ORIGINAL 1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Rectangle">
            <a:hlinkClick r:id="rId3"/>
          </p:cNvPr>
          <p:cNvSpPr/>
          <p:nvPr/>
        </p:nvSpPr>
        <p:spPr>
          <a:xfrm>
            <a:off x="1392986" y="7510387"/>
            <a:ext cx="10099517" cy="1252538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CarnivalAnimalsUPDATE2018ORIGINAL 134.jpeg" descr="CarnivalAnimalsUPDATE2018ORIGINAL 1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CarnivalAnimalsUPDATE2018ORIGINAL 135.jpeg" descr="CarnivalAnimalsUPDATE2018ORIGINAL 1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CarnivalAnimalsUPDATE2018ORIGINAL 136.jpeg" descr="CarnivalAnimalsUPDATE2018ORIGINAL 13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CarnivalAnimalsUPDATE2018ORIGINAL 140.jpeg" descr="CarnivalAnimalsUPDATE2018ORIGINAL 1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CarnivalAnimalsUPDATE2018ORIGINAL 141.jpeg" descr="CarnivalAnimalsUPDATE2018ORIGINAL 14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Rectangle">
            <a:hlinkClick r:id="rId3"/>
          </p:cNvPr>
          <p:cNvSpPr/>
          <p:nvPr/>
        </p:nvSpPr>
        <p:spPr>
          <a:xfrm>
            <a:off x="3067505" y="2735359"/>
            <a:ext cx="6869790" cy="1270001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2" name="Rectangle">
            <a:hlinkClick r:id="rId4"/>
          </p:cNvPr>
          <p:cNvSpPr/>
          <p:nvPr/>
        </p:nvSpPr>
        <p:spPr>
          <a:xfrm>
            <a:off x="4064582" y="4978400"/>
            <a:ext cx="5000971" cy="1270000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3" name="Rectangle">
            <a:hlinkClick r:id="rId5"/>
          </p:cNvPr>
          <p:cNvSpPr/>
          <p:nvPr/>
        </p:nvSpPr>
        <p:spPr>
          <a:xfrm>
            <a:off x="5312621" y="7221440"/>
            <a:ext cx="2546876" cy="1061341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CarnivalAnimalsUPDATE2018ORIGINAL 142.jpeg" descr="CarnivalAnimalsUPDATE2018ORIGINAL 1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CarnivalAnimalsUPDATE2018ORIGINAL 18.jpeg" descr="CarnivalAnimalsUPDATE2018ORIGINAL 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CarnivalAnimalsUPDATE2018ORIGINAL 143.jpeg" descr="CarnivalAnimalsUPDATE2018ORIGINAL 14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CarnivalAnimalsUPDATE2018ORIGINAL 144.jpeg" descr="CarnivalAnimalsUPDATE2018ORIGINAL 14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CarnivalAnimalsUPDATE2018ORIGINAL 145.jpeg" descr="CarnivalAnimalsUPDATE2018ORIGINAL 14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CarnivalAnimalsUPDATE2018ORIGINAL 146.jpeg" descr="CarnivalAnimalsUPDATE2018ORIGINAL 14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CarnivalAnimalsUPDATE2018ORIGINAL 150.jpeg" descr="CarnivalAnimalsUPDATE2018ORIGINAL 15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CarnivalAnimalsUPDATE2018ORIGINAL 151.jpeg" descr="CarnivalAnimalsUPDATE2018ORIGINAL 15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Rectangle">
            <a:hlinkClick r:id="rId3"/>
          </p:cNvPr>
          <p:cNvSpPr/>
          <p:nvPr/>
        </p:nvSpPr>
        <p:spPr>
          <a:xfrm>
            <a:off x="3024029" y="2732921"/>
            <a:ext cx="6956742" cy="1270001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5" name="Rectangle">
            <a:hlinkClick r:id="rId4"/>
          </p:cNvPr>
          <p:cNvSpPr/>
          <p:nvPr/>
        </p:nvSpPr>
        <p:spPr>
          <a:xfrm>
            <a:off x="3913101" y="4978400"/>
            <a:ext cx="5178598" cy="1270000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6" name="Rectangle">
            <a:hlinkClick r:id="rId5"/>
          </p:cNvPr>
          <p:cNvSpPr/>
          <p:nvPr/>
        </p:nvSpPr>
        <p:spPr>
          <a:xfrm>
            <a:off x="2940676" y="7018866"/>
            <a:ext cx="7248783" cy="1270001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CarnivalAnimalsUPDATE2018ORIGINAL 152.jpeg" descr="CarnivalAnimalsUPDATE2018ORIGINAL 15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CarnivalAnimalsUPDATE2018ORIGINAL 153.jpeg" descr="CarnivalAnimalsUPDATE2018ORIGINAL 15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CarnivalAnimalsUPDATE2018ORIGINAL 154.jpeg" descr="CarnivalAnimalsUPDATE2018ORIGINAL 15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CarnivalAnimalsUPDATE2018ORIGINAL 155.jpeg" descr="CarnivalAnimalsUPDATE2018ORIGINAL 15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0"/>
            <a:ext cx="129921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Rectangle">
            <a:hlinkClick r:id="rId3"/>
          </p:cNvPr>
          <p:cNvSpPr/>
          <p:nvPr/>
        </p:nvSpPr>
        <p:spPr>
          <a:xfrm>
            <a:off x="887918" y="2867819"/>
            <a:ext cx="11269838" cy="1061341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6" name="Rectangle">
            <a:hlinkClick r:id="rId4"/>
          </p:cNvPr>
          <p:cNvSpPr/>
          <p:nvPr/>
        </p:nvSpPr>
        <p:spPr>
          <a:xfrm>
            <a:off x="1516658" y="4526059"/>
            <a:ext cx="9712775" cy="2032252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7" name="Rectangle">
            <a:hlinkClick r:id="rId5"/>
          </p:cNvPr>
          <p:cNvSpPr/>
          <p:nvPr/>
        </p:nvSpPr>
        <p:spPr>
          <a:xfrm>
            <a:off x="2452997" y="7221440"/>
            <a:ext cx="8224141" cy="1061341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Macintosh PowerPoint</Application>
  <PresentationFormat>Custom</PresentationFormat>
  <Paragraphs>0</Paragraphs>
  <Slides>99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4" baseType="lpstr">
      <vt:lpstr>Avenir</vt:lpstr>
      <vt:lpstr>Helvetica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Erin Collins</cp:lastModifiedBy>
  <cp:revision>3</cp:revision>
  <dcterms:modified xsi:type="dcterms:W3CDTF">2021-01-06T19:32:41Z</dcterms:modified>
</cp:coreProperties>
</file>