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slideshow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7" r:id="rId2"/>
    <p:sldId id="267" r:id="rId3"/>
    <p:sldId id="260" r:id="rId4"/>
    <p:sldId id="266" r:id="rId5"/>
    <p:sldId id="275" r:id="rId6"/>
    <p:sldId id="289" r:id="rId7"/>
    <p:sldId id="276" r:id="rId8"/>
    <p:sldId id="282" r:id="rId9"/>
    <p:sldId id="274" r:id="rId10"/>
    <p:sldId id="290" r:id="rId11"/>
    <p:sldId id="265" r:id="rId12"/>
    <p:sldId id="283" r:id="rId13"/>
    <p:sldId id="273" r:id="rId14"/>
    <p:sldId id="291" r:id="rId15"/>
    <p:sldId id="277" r:id="rId16"/>
    <p:sldId id="284" r:id="rId17"/>
    <p:sldId id="292" r:id="rId18"/>
    <p:sldId id="272" r:id="rId19"/>
    <p:sldId id="303" r:id="rId20"/>
    <p:sldId id="278" r:id="rId21"/>
    <p:sldId id="285" r:id="rId22"/>
    <p:sldId id="271" r:id="rId23"/>
    <p:sldId id="293" r:id="rId24"/>
    <p:sldId id="279" r:id="rId25"/>
    <p:sldId id="286" r:id="rId26"/>
    <p:sldId id="270" r:id="rId27"/>
    <p:sldId id="294" r:id="rId28"/>
    <p:sldId id="280" r:id="rId29"/>
    <p:sldId id="287" r:id="rId30"/>
    <p:sldId id="269" r:id="rId31"/>
    <p:sldId id="295" r:id="rId32"/>
    <p:sldId id="281" r:id="rId33"/>
    <p:sldId id="288" r:id="rId34"/>
    <p:sldId id="268" r:id="rId35"/>
    <p:sldId id="296" r:id="rId36"/>
    <p:sldId id="304" r:id="rId37"/>
    <p:sldId id="305" r:id="rId38"/>
    <p:sldId id="306" r:id="rId39"/>
    <p:sldId id="307" r:id="rId40"/>
    <p:sldId id="329" r:id="rId41"/>
    <p:sldId id="309" r:id="rId42"/>
    <p:sldId id="310" r:id="rId43"/>
    <p:sldId id="311" r:id="rId44"/>
    <p:sldId id="312" r:id="rId45"/>
    <p:sldId id="313" r:id="rId46"/>
    <p:sldId id="314" r:id="rId47"/>
    <p:sldId id="315" r:id="rId48"/>
    <p:sldId id="321" r:id="rId49"/>
    <p:sldId id="317" r:id="rId50"/>
    <p:sldId id="318" r:id="rId51"/>
    <p:sldId id="319" r:id="rId52"/>
    <p:sldId id="308" r:id="rId53"/>
    <p:sldId id="322" r:id="rId54"/>
    <p:sldId id="323" r:id="rId55"/>
    <p:sldId id="324" r:id="rId56"/>
    <p:sldId id="325" r:id="rId57"/>
    <p:sldId id="326" r:id="rId58"/>
    <p:sldId id="327" r:id="rId59"/>
    <p:sldId id="328" r:id="rId60"/>
    <p:sldId id="316" r:id="rId61"/>
    <p:sldId id="330" r:id="rId62"/>
    <p:sldId id="331" r:id="rId63"/>
    <p:sldId id="332" r:id="rId64"/>
    <p:sldId id="333" r:id="rId65"/>
    <p:sldId id="334" r:id="rId66"/>
    <p:sldId id="335" r:id="rId67"/>
    <p:sldId id="336" r:id="rId68"/>
    <p:sldId id="297" r:id="rId69"/>
    <p:sldId id="298" r:id="rId70"/>
    <p:sldId id="299" r:id="rId71"/>
    <p:sldId id="302" r:id="rId72"/>
    <p:sldId id="256" r:id="rId7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B810"/>
    <a:srgbClr val="EE2C91"/>
    <a:srgbClr val="1EA1C0"/>
    <a:srgbClr val="0F9DBD"/>
    <a:srgbClr val="426F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0258"/>
    <p:restoredTop sz="94652"/>
  </p:normalViewPr>
  <p:slideViewPr>
    <p:cSldViewPr snapToGrid="0" snapToObjects="1">
      <p:cViewPr>
        <p:scale>
          <a:sx n="72" d="100"/>
          <a:sy n="72" d="100"/>
        </p:scale>
        <p:origin x="768" y="1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42" d="100"/>
        <a:sy n="42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732879-6CC8-7C47-AC76-1DBC2AB70E1A}" type="datetimeFigureOut">
              <a:rPr lang="en-US" smtClean="0"/>
              <a:t>3/13/20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8C438-766D-BB42-AC9C-70C0D8FFA3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7252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732879-6CC8-7C47-AC76-1DBC2AB70E1A}" type="datetimeFigureOut">
              <a:rPr lang="en-US" smtClean="0"/>
              <a:t>3/13/20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8C438-766D-BB42-AC9C-70C0D8FFA3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92756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732879-6CC8-7C47-AC76-1DBC2AB70E1A}" type="datetimeFigureOut">
              <a:rPr lang="en-US" smtClean="0"/>
              <a:t>3/13/20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8C438-766D-BB42-AC9C-70C0D8FFA3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22134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732879-6CC8-7C47-AC76-1DBC2AB70E1A}" type="datetimeFigureOut">
              <a:rPr lang="en-US" smtClean="0"/>
              <a:t>3/13/20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8C438-766D-BB42-AC9C-70C0D8FFA3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87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732879-6CC8-7C47-AC76-1DBC2AB70E1A}" type="datetimeFigureOut">
              <a:rPr lang="en-US" smtClean="0"/>
              <a:t>3/13/20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8C438-766D-BB42-AC9C-70C0D8FFA3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5782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732879-6CC8-7C47-AC76-1DBC2AB70E1A}" type="datetimeFigureOut">
              <a:rPr lang="en-US" smtClean="0"/>
              <a:t>3/13/20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8C438-766D-BB42-AC9C-70C0D8FFA3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7285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732879-6CC8-7C47-AC76-1DBC2AB70E1A}" type="datetimeFigureOut">
              <a:rPr lang="en-US" smtClean="0"/>
              <a:t>3/13/20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8C438-766D-BB42-AC9C-70C0D8FFA3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96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732879-6CC8-7C47-AC76-1DBC2AB70E1A}" type="datetimeFigureOut">
              <a:rPr lang="en-US" smtClean="0"/>
              <a:t>3/13/20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8C438-766D-BB42-AC9C-70C0D8FFA3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22758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732879-6CC8-7C47-AC76-1DBC2AB70E1A}" type="datetimeFigureOut">
              <a:rPr lang="en-US" smtClean="0"/>
              <a:t>3/13/20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8C438-766D-BB42-AC9C-70C0D8FFA3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6362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732879-6CC8-7C47-AC76-1DBC2AB70E1A}" type="datetimeFigureOut">
              <a:rPr lang="en-US" smtClean="0"/>
              <a:t>3/13/20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8C438-766D-BB42-AC9C-70C0D8FFA3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12597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732879-6CC8-7C47-AC76-1DBC2AB70E1A}" type="datetimeFigureOut">
              <a:rPr lang="en-US" smtClean="0"/>
              <a:t>3/13/20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8C438-766D-BB42-AC9C-70C0D8FFA3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9252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732879-6CC8-7C47-AC76-1DBC2AB70E1A}" type="datetimeFigureOut">
              <a:rPr lang="en-US" smtClean="0"/>
              <a:t>3/13/20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18C438-766D-BB42-AC9C-70C0D8FFA3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46458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9" Type="http://schemas.openxmlformats.org/officeDocument/2006/relationships/audio" Target="../media/audio1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13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9" Type="http://schemas.openxmlformats.org/officeDocument/2006/relationships/audio" Target="../media/audio1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17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9" Type="http://schemas.openxmlformats.org/officeDocument/2006/relationships/audio" Target="../media/audio1.wa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9" Type="http://schemas.openxmlformats.org/officeDocument/2006/relationships/audio" Target="../media/audio1.wav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22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10" Type="http://schemas.openxmlformats.org/officeDocument/2006/relationships/audio" Target="../media/audio1.wav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" Target="slide26.xm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11" Type="http://schemas.openxmlformats.org/officeDocument/2006/relationships/audio" Target="../media/audio1.wav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" Target="slide30.xm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12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" Target="slide34.xm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audio" Target="../media/audio1.wav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" Target="slide38.xm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image" Target="../media/image2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" Target="slide42.xm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9" Type="http://schemas.openxmlformats.org/officeDocument/2006/relationships/audio" Target="../media/audio1.wav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" Target="slide46.xm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9" Type="http://schemas.openxmlformats.org/officeDocument/2006/relationships/audio" Target="../media/audio1.wav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" Target="slide50.xm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9" Type="http://schemas.openxmlformats.org/officeDocument/2006/relationships/audio" Target="../media/audio1.wav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" Target="slide54.xm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10" Type="http://schemas.openxmlformats.org/officeDocument/2006/relationships/audio" Target="../media/audio1.wav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" Target="slide58.xm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11" Type="http://schemas.openxmlformats.org/officeDocument/2006/relationships/audio" Target="../media/audio1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" Target="slide62.xm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12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slide" Target="slide66.xm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audio" Target="../media/audio1.wav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4" Type="http://schemas.openxmlformats.org/officeDocument/2006/relationships/audio" Target="../media/audio2.wav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eacherspayteachers.com/Store/For-A-Rainy-Day" TargetMode="External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teacherspayteachers.com/Store/Mathers-Music/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Arrow 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2DB474B3-FC5B-E248-ACA5-03357DAA99E7}"/>
              </a:ext>
            </a:extLst>
          </p:cNvPr>
          <p:cNvSpPr/>
          <p:nvPr/>
        </p:nvSpPr>
        <p:spPr>
          <a:xfrm>
            <a:off x="7929340" y="5735151"/>
            <a:ext cx="745067" cy="513652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Begin</a:t>
            </a:r>
            <a:endParaRPr lang="en-US" dirty="0"/>
          </a:p>
        </p:txBody>
      </p:sp>
      <p:pic>
        <p:nvPicPr>
          <p:cNvPr id="3" name="Green_Hills">
            <a:hlinkClick r:id="" action="ppaction://media"/>
            <a:extLst>
              <a:ext uri="{FF2B5EF4-FFF2-40B4-BE49-F238E27FC236}">
                <a16:creationId xmlns:a16="http://schemas.microsoft.com/office/drawing/2014/main" id="{E30742AC-C4A0-5B4B-A1B3-5E22788A93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alphaModFix amt="0"/>
          </a:blip>
          <a:stretch>
            <a:fillRect/>
          </a:stretch>
        </p:blipFill>
        <p:spPr>
          <a:xfrm>
            <a:off x="98570" y="584240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787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Right Arrow 6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B0E5EC91-3CE7-8543-AB73-B9AD53D6F5E6}"/>
              </a:ext>
            </a:extLst>
          </p:cNvPr>
          <p:cNvSpPr/>
          <p:nvPr/>
        </p:nvSpPr>
        <p:spPr>
          <a:xfrm>
            <a:off x="7753952" y="5605486"/>
            <a:ext cx="745067" cy="513652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6330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9" name="chimes.wav"/>
          </p:stSnd>
        </p:sndAc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ounded Rectangle 21">
            <a:hlinkClick r:id="rId3" action="ppaction://hlinksldjump"/>
            <a:extLst>
              <a:ext uri="{FF2B5EF4-FFF2-40B4-BE49-F238E27FC236}">
                <a16:creationId xmlns:a16="http://schemas.microsoft.com/office/drawing/2014/main" id="{1CA6486D-70D3-7547-A972-645268CEDF0E}"/>
              </a:ext>
            </a:extLst>
          </p:cNvPr>
          <p:cNvSpPr/>
          <p:nvPr/>
        </p:nvSpPr>
        <p:spPr>
          <a:xfrm>
            <a:off x="5891161" y="237067"/>
            <a:ext cx="2828452" cy="642717"/>
          </a:xfrm>
          <a:prstGeom prst="roundRect">
            <a:avLst/>
          </a:prstGeom>
          <a:solidFill>
            <a:schemeClr val="bg1">
              <a:alpha val="0"/>
            </a:schemeClr>
          </a:solid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chemeClr val="tx1">
                    <a:alpha val="0"/>
                  </a:schemeClr>
                </a:solidFill>
                <a:latin typeface="Chalkboard" panose="03050602040202020205" pitchFamily="66" charset="77"/>
              </a:rPr>
              <a:t>  </a:t>
            </a:r>
          </a:p>
        </p:txBody>
      </p:sp>
      <p:sp>
        <p:nvSpPr>
          <p:cNvPr id="23" name="Rounded Rectangle 2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3F8A15E-E36B-3B45-A31E-D1A739FB46AE}"/>
              </a:ext>
            </a:extLst>
          </p:cNvPr>
          <p:cNvSpPr/>
          <p:nvPr/>
        </p:nvSpPr>
        <p:spPr>
          <a:xfrm>
            <a:off x="5896445" y="1058038"/>
            <a:ext cx="2828452" cy="642717"/>
          </a:xfrm>
          <a:prstGeom prst="roundRect">
            <a:avLst/>
          </a:prstGeom>
          <a:solidFill>
            <a:schemeClr val="bg1">
              <a:alpha val="0"/>
            </a:schemeClr>
          </a:solid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chemeClr val="tx1">
                    <a:alpha val="0"/>
                  </a:schemeClr>
                </a:solidFill>
                <a:latin typeface="Chalkboard" panose="03050602040202020205" pitchFamily="66" charset="77"/>
              </a:rPr>
              <a:t>  </a:t>
            </a:r>
          </a:p>
        </p:txBody>
      </p:sp>
      <p:sp>
        <p:nvSpPr>
          <p:cNvPr id="24" name="Rounded Rectangle 2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3781631-A5DC-4F4D-A64D-2F25880A6768}"/>
              </a:ext>
            </a:extLst>
          </p:cNvPr>
          <p:cNvSpPr/>
          <p:nvPr/>
        </p:nvSpPr>
        <p:spPr>
          <a:xfrm>
            <a:off x="5901729" y="1879008"/>
            <a:ext cx="2828452" cy="642717"/>
          </a:xfrm>
          <a:prstGeom prst="roundRect">
            <a:avLst/>
          </a:prstGeom>
          <a:solidFill>
            <a:schemeClr val="bg1">
              <a:alpha val="0"/>
            </a:schemeClr>
          </a:solid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chemeClr val="tx1">
                    <a:alpha val="0"/>
                  </a:schemeClr>
                </a:solidFill>
                <a:latin typeface="Chalkboard" panose="03050602040202020205" pitchFamily="66" charset="77"/>
              </a:rPr>
              <a:t>    </a:t>
            </a:r>
          </a:p>
        </p:txBody>
      </p:sp>
      <p:sp>
        <p:nvSpPr>
          <p:cNvPr id="25" name="Rounded Rectangle 2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E201F3E-1CAD-7F4D-9263-5872B76DD777}"/>
              </a:ext>
            </a:extLst>
          </p:cNvPr>
          <p:cNvSpPr/>
          <p:nvPr/>
        </p:nvSpPr>
        <p:spPr>
          <a:xfrm>
            <a:off x="5907013" y="2699979"/>
            <a:ext cx="2828452" cy="642717"/>
          </a:xfrm>
          <a:prstGeom prst="roundRect">
            <a:avLst/>
          </a:prstGeom>
          <a:solidFill>
            <a:schemeClr val="bg1">
              <a:alpha val="0"/>
            </a:schemeClr>
          </a:solid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chemeClr val="tx1">
                    <a:alpha val="0"/>
                  </a:schemeClr>
                </a:solidFill>
                <a:latin typeface="Chalkboard" panose="03050602040202020205" pitchFamily="66" charset="77"/>
              </a:rPr>
              <a:t>    </a:t>
            </a:r>
          </a:p>
        </p:txBody>
      </p:sp>
      <p:sp>
        <p:nvSpPr>
          <p:cNvPr id="26" name="Rounded Rectangle 2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14C57E8-958E-CA42-9B64-200D54A464BD}"/>
              </a:ext>
            </a:extLst>
          </p:cNvPr>
          <p:cNvSpPr/>
          <p:nvPr/>
        </p:nvSpPr>
        <p:spPr>
          <a:xfrm>
            <a:off x="5912298" y="3520949"/>
            <a:ext cx="2828452" cy="642717"/>
          </a:xfrm>
          <a:prstGeom prst="roundRect">
            <a:avLst/>
          </a:prstGeom>
          <a:solidFill>
            <a:schemeClr val="bg1">
              <a:alpha val="0"/>
            </a:schemeClr>
          </a:solid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chemeClr val="tx1">
                    <a:alpha val="0"/>
                  </a:schemeClr>
                </a:solidFill>
                <a:latin typeface="Chalkboard" panose="03050602040202020205" pitchFamily="66" charset="77"/>
              </a:rPr>
              <a:t> </a:t>
            </a:r>
          </a:p>
        </p:txBody>
      </p:sp>
      <p:sp>
        <p:nvSpPr>
          <p:cNvPr id="27" name="Rounded Rectangle 2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A62AE58-F704-DA4F-9B77-E3B6B8E9621B}"/>
              </a:ext>
            </a:extLst>
          </p:cNvPr>
          <p:cNvSpPr/>
          <p:nvPr/>
        </p:nvSpPr>
        <p:spPr>
          <a:xfrm>
            <a:off x="5917582" y="4341920"/>
            <a:ext cx="2828452" cy="642717"/>
          </a:xfrm>
          <a:prstGeom prst="roundRect">
            <a:avLst/>
          </a:prstGeom>
          <a:solidFill>
            <a:schemeClr val="bg1">
              <a:alpha val="0"/>
            </a:schemeClr>
          </a:solid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chemeClr val="tx1">
                    <a:alpha val="0"/>
                  </a:schemeClr>
                </a:solidFill>
                <a:latin typeface="Chalkboard" panose="03050602040202020205" pitchFamily="66" charset="77"/>
              </a:rPr>
              <a:t> </a:t>
            </a:r>
          </a:p>
        </p:txBody>
      </p:sp>
      <p:sp>
        <p:nvSpPr>
          <p:cNvPr id="28" name="Rounded Rectangle 27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11165BC-3C66-C84A-9793-3C131D5AD58D}"/>
              </a:ext>
            </a:extLst>
          </p:cNvPr>
          <p:cNvSpPr/>
          <p:nvPr/>
        </p:nvSpPr>
        <p:spPr>
          <a:xfrm>
            <a:off x="5922866" y="5162891"/>
            <a:ext cx="2828452" cy="642717"/>
          </a:xfrm>
          <a:prstGeom prst="roundRect">
            <a:avLst/>
          </a:prstGeom>
          <a:solidFill>
            <a:schemeClr val="bg1">
              <a:alpha val="0"/>
            </a:schemeClr>
          </a:solid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chemeClr val="tx1">
                    <a:alpha val="0"/>
                  </a:schemeClr>
                </a:solidFill>
                <a:latin typeface="Chalkboard" panose="03050602040202020205" pitchFamily="66" charset="77"/>
              </a:rPr>
              <a:t> </a:t>
            </a:r>
          </a:p>
        </p:txBody>
      </p:sp>
      <p:sp>
        <p:nvSpPr>
          <p:cNvPr id="29" name="Rounded Rectangle 2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3DCEEDB-CB15-DC46-AC22-486B8AC9CC94}"/>
              </a:ext>
            </a:extLst>
          </p:cNvPr>
          <p:cNvSpPr/>
          <p:nvPr/>
        </p:nvSpPr>
        <p:spPr>
          <a:xfrm>
            <a:off x="5928150" y="5983861"/>
            <a:ext cx="2828452" cy="642717"/>
          </a:xfrm>
          <a:prstGeom prst="roundRect">
            <a:avLst/>
          </a:prstGeom>
          <a:solidFill>
            <a:schemeClr val="bg1">
              <a:alpha val="0"/>
            </a:schemeClr>
          </a:solid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chemeClr val="tx1">
                    <a:alpha val="0"/>
                  </a:schemeClr>
                </a:solidFill>
                <a:latin typeface="Chalkboard" panose="03050602040202020205" pitchFamily="66" charset="77"/>
              </a:rPr>
              <a:t>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E46CD35-799E-8143-BAAE-5FCCBC84924B}"/>
              </a:ext>
            </a:extLst>
          </p:cNvPr>
          <p:cNvSpPr/>
          <p:nvPr/>
        </p:nvSpPr>
        <p:spPr>
          <a:xfrm>
            <a:off x="0" y="0"/>
            <a:ext cx="9129342" cy="6858000"/>
          </a:xfrm>
          <a:prstGeom prst="rect">
            <a:avLst/>
          </a:prstGeom>
          <a:noFill/>
          <a:ln w="1016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86550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E30FD81D-616E-0B4D-B60F-3716C949D1E4}"/>
              </a:ext>
            </a:extLst>
          </p:cNvPr>
          <p:cNvSpPr txBox="1"/>
          <p:nvPr/>
        </p:nvSpPr>
        <p:spPr>
          <a:xfrm>
            <a:off x="4087427" y="1712940"/>
            <a:ext cx="3195500" cy="37087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9900" dirty="0">
              <a:latin typeface="Chalkboard" panose="03050602040202020205" pitchFamily="66" charset="77"/>
            </a:endParaRPr>
          </a:p>
          <a:p>
            <a:endParaRPr lang="en-US" sz="3600" dirty="0">
              <a:latin typeface="Chalkboard" panose="03050602040202020205" pitchFamily="66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4223720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Right Arrow 6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B0E5EC91-3CE7-8543-AB73-B9AD53D6F5E6}"/>
              </a:ext>
            </a:extLst>
          </p:cNvPr>
          <p:cNvSpPr/>
          <p:nvPr/>
        </p:nvSpPr>
        <p:spPr>
          <a:xfrm>
            <a:off x="7753952" y="5594728"/>
            <a:ext cx="745067" cy="513652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244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"/>
    </mc:Choice>
    <mc:Fallback xmlns="">
      <p:transition spd="slow" advClick="0" advTm="5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Right Arrow 6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B0E5EC91-3CE7-8543-AB73-B9AD53D6F5E6}"/>
              </a:ext>
            </a:extLst>
          </p:cNvPr>
          <p:cNvSpPr/>
          <p:nvPr/>
        </p:nvSpPr>
        <p:spPr>
          <a:xfrm>
            <a:off x="7753952" y="5594728"/>
            <a:ext cx="745067" cy="513652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7781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9" name="chimes.wav"/>
          </p:stSnd>
        </p:sndAc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ounded Rectangle 2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CA6486D-70D3-7547-A972-645268CEDF0E}"/>
              </a:ext>
            </a:extLst>
          </p:cNvPr>
          <p:cNvSpPr/>
          <p:nvPr/>
        </p:nvSpPr>
        <p:spPr>
          <a:xfrm>
            <a:off x="5891161" y="237067"/>
            <a:ext cx="2828452" cy="642717"/>
          </a:xfrm>
          <a:prstGeom prst="roundRect">
            <a:avLst/>
          </a:prstGeom>
          <a:solidFill>
            <a:schemeClr val="bg1">
              <a:alpha val="0"/>
            </a:schemeClr>
          </a:solid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chemeClr val="tx1">
                    <a:alpha val="0"/>
                  </a:schemeClr>
                </a:solidFill>
                <a:latin typeface="Chalkboard" panose="03050602040202020205" pitchFamily="66" charset="77"/>
              </a:rPr>
              <a:t>  </a:t>
            </a:r>
          </a:p>
        </p:txBody>
      </p:sp>
      <p:sp>
        <p:nvSpPr>
          <p:cNvPr id="23" name="Rounded Rectangle 2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3F8A15E-E36B-3B45-A31E-D1A739FB46AE}"/>
              </a:ext>
            </a:extLst>
          </p:cNvPr>
          <p:cNvSpPr/>
          <p:nvPr/>
        </p:nvSpPr>
        <p:spPr>
          <a:xfrm>
            <a:off x="5896445" y="1058038"/>
            <a:ext cx="2828452" cy="642717"/>
          </a:xfrm>
          <a:prstGeom prst="roundRect">
            <a:avLst/>
          </a:prstGeom>
          <a:solidFill>
            <a:schemeClr val="bg1">
              <a:alpha val="0"/>
            </a:schemeClr>
          </a:solid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chemeClr val="tx1">
                    <a:alpha val="0"/>
                  </a:schemeClr>
                </a:solidFill>
                <a:latin typeface="Chalkboard" panose="03050602040202020205" pitchFamily="66" charset="77"/>
              </a:rPr>
              <a:t>  </a:t>
            </a:r>
          </a:p>
        </p:txBody>
      </p:sp>
      <p:sp>
        <p:nvSpPr>
          <p:cNvPr id="24" name="Rounded Rectangle 2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3781631-A5DC-4F4D-A64D-2F25880A6768}"/>
              </a:ext>
            </a:extLst>
          </p:cNvPr>
          <p:cNvSpPr/>
          <p:nvPr/>
        </p:nvSpPr>
        <p:spPr>
          <a:xfrm>
            <a:off x="5901729" y="1879008"/>
            <a:ext cx="2828452" cy="642717"/>
          </a:xfrm>
          <a:prstGeom prst="roundRect">
            <a:avLst/>
          </a:prstGeom>
          <a:solidFill>
            <a:schemeClr val="bg1">
              <a:alpha val="0"/>
            </a:schemeClr>
          </a:solid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chemeClr val="tx1">
                    <a:alpha val="0"/>
                  </a:schemeClr>
                </a:solidFill>
                <a:latin typeface="Chalkboard" panose="03050602040202020205" pitchFamily="66" charset="77"/>
              </a:rPr>
              <a:t>    </a:t>
            </a:r>
          </a:p>
        </p:txBody>
      </p:sp>
      <p:sp>
        <p:nvSpPr>
          <p:cNvPr id="25" name="Rounded Rectangle 24">
            <a:hlinkClick r:id="rId3" action="ppaction://hlinksldjump"/>
            <a:extLst>
              <a:ext uri="{FF2B5EF4-FFF2-40B4-BE49-F238E27FC236}">
                <a16:creationId xmlns:a16="http://schemas.microsoft.com/office/drawing/2014/main" id="{AE201F3E-1CAD-7F4D-9263-5872B76DD777}"/>
              </a:ext>
            </a:extLst>
          </p:cNvPr>
          <p:cNvSpPr/>
          <p:nvPr/>
        </p:nvSpPr>
        <p:spPr>
          <a:xfrm>
            <a:off x="5907013" y="2699979"/>
            <a:ext cx="2828452" cy="642717"/>
          </a:xfrm>
          <a:prstGeom prst="roundRect">
            <a:avLst/>
          </a:prstGeom>
          <a:solidFill>
            <a:schemeClr val="bg1">
              <a:alpha val="0"/>
            </a:schemeClr>
          </a:solid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chemeClr val="tx1">
                    <a:alpha val="0"/>
                  </a:schemeClr>
                </a:solidFill>
                <a:latin typeface="Chalkboard" panose="03050602040202020205" pitchFamily="66" charset="77"/>
              </a:rPr>
              <a:t>    </a:t>
            </a:r>
          </a:p>
        </p:txBody>
      </p:sp>
      <p:sp>
        <p:nvSpPr>
          <p:cNvPr id="26" name="Rounded Rectangle 2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14C57E8-958E-CA42-9B64-200D54A464BD}"/>
              </a:ext>
            </a:extLst>
          </p:cNvPr>
          <p:cNvSpPr/>
          <p:nvPr/>
        </p:nvSpPr>
        <p:spPr>
          <a:xfrm>
            <a:off x="5912298" y="3520949"/>
            <a:ext cx="2828452" cy="642717"/>
          </a:xfrm>
          <a:prstGeom prst="roundRect">
            <a:avLst/>
          </a:prstGeom>
          <a:solidFill>
            <a:schemeClr val="bg1">
              <a:alpha val="0"/>
            </a:schemeClr>
          </a:solid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chemeClr val="tx1">
                    <a:alpha val="0"/>
                  </a:schemeClr>
                </a:solidFill>
                <a:latin typeface="Chalkboard" panose="03050602040202020205" pitchFamily="66" charset="77"/>
              </a:rPr>
              <a:t> </a:t>
            </a:r>
          </a:p>
        </p:txBody>
      </p:sp>
      <p:sp>
        <p:nvSpPr>
          <p:cNvPr id="27" name="Rounded Rectangle 2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A62AE58-F704-DA4F-9B77-E3B6B8E9621B}"/>
              </a:ext>
            </a:extLst>
          </p:cNvPr>
          <p:cNvSpPr/>
          <p:nvPr/>
        </p:nvSpPr>
        <p:spPr>
          <a:xfrm>
            <a:off x="5917582" y="4341920"/>
            <a:ext cx="2828452" cy="642717"/>
          </a:xfrm>
          <a:prstGeom prst="roundRect">
            <a:avLst/>
          </a:prstGeom>
          <a:solidFill>
            <a:schemeClr val="bg1">
              <a:alpha val="0"/>
            </a:schemeClr>
          </a:solid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chemeClr val="tx1">
                    <a:alpha val="0"/>
                  </a:schemeClr>
                </a:solidFill>
                <a:latin typeface="Chalkboard" panose="03050602040202020205" pitchFamily="66" charset="77"/>
              </a:rPr>
              <a:t> </a:t>
            </a:r>
          </a:p>
        </p:txBody>
      </p:sp>
      <p:sp>
        <p:nvSpPr>
          <p:cNvPr id="28" name="Rounded Rectangle 27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11165BC-3C66-C84A-9793-3C131D5AD58D}"/>
              </a:ext>
            </a:extLst>
          </p:cNvPr>
          <p:cNvSpPr/>
          <p:nvPr/>
        </p:nvSpPr>
        <p:spPr>
          <a:xfrm>
            <a:off x="5922866" y="5162891"/>
            <a:ext cx="2828452" cy="642717"/>
          </a:xfrm>
          <a:prstGeom prst="roundRect">
            <a:avLst/>
          </a:prstGeom>
          <a:solidFill>
            <a:schemeClr val="bg1">
              <a:alpha val="0"/>
            </a:schemeClr>
          </a:solid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chemeClr val="tx1">
                    <a:alpha val="0"/>
                  </a:schemeClr>
                </a:solidFill>
                <a:latin typeface="Chalkboard" panose="03050602040202020205" pitchFamily="66" charset="77"/>
              </a:rPr>
              <a:t> </a:t>
            </a:r>
          </a:p>
        </p:txBody>
      </p:sp>
      <p:sp>
        <p:nvSpPr>
          <p:cNvPr id="29" name="Rounded Rectangle 2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3DCEEDB-CB15-DC46-AC22-486B8AC9CC94}"/>
              </a:ext>
            </a:extLst>
          </p:cNvPr>
          <p:cNvSpPr/>
          <p:nvPr/>
        </p:nvSpPr>
        <p:spPr>
          <a:xfrm>
            <a:off x="5928150" y="5983861"/>
            <a:ext cx="2828452" cy="642717"/>
          </a:xfrm>
          <a:prstGeom prst="roundRect">
            <a:avLst/>
          </a:prstGeom>
          <a:solidFill>
            <a:schemeClr val="bg1">
              <a:alpha val="0"/>
            </a:schemeClr>
          </a:solid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chemeClr val="tx1">
                    <a:alpha val="0"/>
                  </a:schemeClr>
                </a:solidFill>
                <a:latin typeface="Chalkboard" panose="03050602040202020205" pitchFamily="66" charset="77"/>
              </a:rPr>
              <a:t>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E46CD35-799E-8143-BAAE-5FCCBC84924B}"/>
              </a:ext>
            </a:extLst>
          </p:cNvPr>
          <p:cNvSpPr/>
          <p:nvPr/>
        </p:nvSpPr>
        <p:spPr>
          <a:xfrm>
            <a:off x="0" y="0"/>
            <a:ext cx="9129342" cy="6858000"/>
          </a:xfrm>
          <a:prstGeom prst="rect">
            <a:avLst/>
          </a:prstGeom>
          <a:noFill/>
          <a:ln w="1016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3902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D440686F-EAE3-5141-9DA0-5A24A99721AA}"/>
              </a:ext>
            </a:extLst>
          </p:cNvPr>
          <p:cNvSpPr txBox="1"/>
          <p:nvPr/>
        </p:nvSpPr>
        <p:spPr>
          <a:xfrm>
            <a:off x="4087427" y="1712940"/>
            <a:ext cx="3195500" cy="37087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9900" dirty="0">
              <a:latin typeface="Chalkboard" panose="03050602040202020205" pitchFamily="66" charset="77"/>
            </a:endParaRPr>
          </a:p>
          <a:p>
            <a:endParaRPr lang="en-US" sz="3600" dirty="0">
              <a:latin typeface="Chalkboard" panose="03050602040202020205" pitchFamily="66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7821561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Right Arrow 6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B0E5EC91-3CE7-8543-AB73-B9AD53D6F5E6}"/>
              </a:ext>
            </a:extLst>
          </p:cNvPr>
          <p:cNvSpPr/>
          <p:nvPr/>
        </p:nvSpPr>
        <p:spPr>
          <a:xfrm>
            <a:off x="7764709" y="5594728"/>
            <a:ext cx="745067" cy="513652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573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"/>
    </mc:Choice>
    <mc:Fallback xmlns="">
      <p:transition spd="slow" advClick="0" advTm="5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Right Arrow 6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B0E5EC91-3CE7-8543-AB73-B9AD53D6F5E6}"/>
              </a:ext>
            </a:extLst>
          </p:cNvPr>
          <p:cNvSpPr/>
          <p:nvPr/>
        </p:nvSpPr>
        <p:spPr>
          <a:xfrm>
            <a:off x="7743194" y="5594728"/>
            <a:ext cx="745067" cy="513652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6696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9" name="chimes.wav"/>
          </p:stSnd>
        </p:sndAc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Right Arrow 6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B0E5EC91-3CE7-8543-AB73-B9AD53D6F5E6}"/>
              </a:ext>
            </a:extLst>
          </p:cNvPr>
          <p:cNvSpPr/>
          <p:nvPr/>
        </p:nvSpPr>
        <p:spPr>
          <a:xfrm>
            <a:off x="7753952" y="5594728"/>
            <a:ext cx="745067" cy="513652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14962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9" name="chimes.wav"/>
          </p:stSnd>
        </p:sndAc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ight Arrow 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E86A9CB3-45AD-974E-9865-6DE323F4EA15}"/>
              </a:ext>
            </a:extLst>
          </p:cNvPr>
          <p:cNvSpPr/>
          <p:nvPr/>
        </p:nvSpPr>
        <p:spPr>
          <a:xfrm>
            <a:off x="7749723" y="5588190"/>
            <a:ext cx="745067" cy="513652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Begin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61822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79F581FA-6A2D-9E4D-9332-D71A2CAB9C1E}"/>
              </a:ext>
            </a:extLst>
          </p:cNvPr>
          <p:cNvSpPr/>
          <p:nvPr/>
        </p:nvSpPr>
        <p:spPr>
          <a:xfrm>
            <a:off x="5891161" y="237067"/>
            <a:ext cx="2828452" cy="642717"/>
          </a:xfrm>
          <a:prstGeom prst="roundRect">
            <a:avLst/>
          </a:prstGeom>
          <a:solidFill>
            <a:schemeClr val="bg1">
              <a:alpha val="0"/>
            </a:schemeClr>
          </a:solid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chemeClr val="tx1">
                    <a:alpha val="0"/>
                  </a:schemeClr>
                </a:solidFill>
                <a:latin typeface="Chalkboard" panose="03050602040202020205" pitchFamily="66" charset="77"/>
              </a:rPr>
              <a:t>  </a:t>
            </a:r>
          </a:p>
        </p:txBody>
      </p:sp>
      <p:sp>
        <p:nvSpPr>
          <p:cNvPr id="12" name="Rounded Rectangle 1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F9E107AC-EFB1-1845-A79A-9D1049EB8A87}"/>
              </a:ext>
            </a:extLst>
          </p:cNvPr>
          <p:cNvSpPr/>
          <p:nvPr/>
        </p:nvSpPr>
        <p:spPr>
          <a:xfrm>
            <a:off x="5896445" y="1058038"/>
            <a:ext cx="2828452" cy="642717"/>
          </a:xfrm>
          <a:prstGeom prst="roundRect">
            <a:avLst/>
          </a:prstGeom>
          <a:solidFill>
            <a:schemeClr val="bg1">
              <a:alpha val="0"/>
            </a:schemeClr>
          </a:solid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chemeClr val="tx1">
                    <a:alpha val="0"/>
                  </a:schemeClr>
                </a:solidFill>
                <a:latin typeface="Chalkboard" panose="03050602040202020205" pitchFamily="66" charset="77"/>
              </a:rPr>
              <a:t>  </a:t>
            </a:r>
          </a:p>
        </p:txBody>
      </p:sp>
      <p:sp>
        <p:nvSpPr>
          <p:cNvPr id="13" name="Rounded Rectangle 1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2A26257-5431-7D42-9F65-8FFF6B5A3076}"/>
              </a:ext>
            </a:extLst>
          </p:cNvPr>
          <p:cNvSpPr/>
          <p:nvPr/>
        </p:nvSpPr>
        <p:spPr>
          <a:xfrm>
            <a:off x="5901729" y="1879008"/>
            <a:ext cx="2828452" cy="642717"/>
          </a:xfrm>
          <a:prstGeom prst="roundRect">
            <a:avLst/>
          </a:prstGeom>
          <a:solidFill>
            <a:schemeClr val="bg1">
              <a:alpha val="0"/>
            </a:schemeClr>
          </a:solid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chemeClr val="tx1">
                    <a:alpha val="0"/>
                  </a:schemeClr>
                </a:solidFill>
                <a:latin typeface="Chalkboard" panose="03050602040202020205" pitchFamily="66" charset="77"/>
              </a:rPr>
              <a:t>    </a:t>
            </a:r>
          </a:p>
        </p:txBody>
      </p:sp>
      <p:sp>
        <p:nvSpPr>
          <p:cNvPr id="14" name="Rounded Rectangle 1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780F47A7-D9EE-EB4B-A218-4038E0A44AF2}"/>
              </a:ext>
            </a:extLst>
          </p:cNvPr>
          <p:cNvSpPr/>
          <p:nvPr/>
        </p:nvSpPr>
        <p:spPr>
          <a:xfrm>
            <a:off x="5907013" y="2699979"/>
            <a:ext cx="2828452" cy="642717"/>
          </a:xfrm>
          <a:prstGeom prst="roundRect">
            <a:avLst/>
          </a:prstGeom>
          <a:solidFill>
            <a:schemeClr val="bg1">
              <a:alpha val="0"/>
            </a:schemeClr>
          </a:solid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chemeClr val="tx1">
                    <a:alpha val="0"/>
                  </a:schemeClr>
                </a:solidFill>
                <a:latin typeface="Chalkboard" panose="03050602040202020205" pitchFamily="66" charset="77"/>
              </a:rPr>
              <a:t>    </a:t>
            </a:r>
          </a:p>
        </p:txBody>
      </p:sp>
      <p:sp>
        <p:nvSpPr>
          <p:cNvPr id="15" name="Rounded Rectangle 1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99E63BB-5A7B-3D49-9ADA-14DD331413E0}"/>
              </a:ext>
            </a:extLst>
          </p:cNvPr>
          <p:cNvSpPr/>
          <p:nvPr/>
        </p:nvSpPr>
        <p:spPr>
          <a:xfrm>
            <a:off x="5912298" y="3520949"/>
            <a:ext cx="2828452" cy="642717"/>
          </a:xfrm>
          <a:prstGeom prst="roundRect">
            <a:avLst/>
          </a:prstGeom>
          <a:solidFill>
            <a:schemeClr val="bg1">
              <a:alpha val="0"/>
            </a:schemeClr>
          </a:solid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chemeClr val="tx1">
                    <a:alpha val="0"/>
                  </a:schemeClr>
                </a:solidFill>
                <a:latin typeface="Chalkboard" panose="03050602040202020205" pitchFamily="66" charset="77"/>
              </a:rPr>
              <a:t> </a:t>
            </a:r>
          </a:p>
        </p:txBody>
      </p:sp>
      <p:sp>
        <p:nvSpPr>
          <p:cNvPr id="16" name="Rounded Rectangle 15">
            <a:hlinkClick r:id="rId3" action="ppaction://hlinksldjump"/>
            <a:extLst>
              <a:ext uri="{FF2B5EF4-FFF2-40B4-BE49-F238E27FC236}">
                <a16:creationId xmlns:a16="http://schemas.microsoft.com/office/drawing/2014/main" id="{7D75C522-2933-EB48-8A82-449540F305D8}"/>
              </a:ext>
            </a:extLst>
          </p:cNvPr>
          <p:cNvSpPr/>
          <p:nvPr/>
        </p:nvSpPr>
        <p:spPr>
          <a:xfrm>
            <a:off x="5917582" y="4341920"/>
            <a:ext cx="2828452" cy="642717"/>
          </a:xfrm>
          <a:prstGeom prst="roundRect">
            <a:avLst/>
          </a:prstGeom>
          <a:solidFill>
            <a:schemeClr val="bg1">
              <a:alpha val="0"/>
            </a:schemeClr>
          </a:solid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chemeClr val="tx1">
                    <a:alpha val="0"/>
                  </a:schemeClr>
                </a:solidFill>
                <a:latin typeface="Chalkboard" panose="03050602040202020205" pitchFamily="66" charset="77"/>
              </a:rPr>
              <a:t> </a:t>
            </a:r>
          </a:p>
        </p:txBody>
      </p:sp>
      <p:sp>
        <p:nvSpPr>
          <p:cNvPr id="17" name="Rounded Rectangle 1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7D90B316-9613-6746-9030-F9AC06E0133F}"/>
              </a:ext>
            </a:extLst>
          </p:cNvPr>
          <p:cNvSpPr/>
          <p:nvPr/>
        </p:nvSpPr>
        <p:spPr>
          <a:xfrm>
            <a:off x="5922866" y="5162891"/>
            <a:ext cx="2828452" cy="642717"/>
          </a:xfrm>
          <a:prstGeom prst="roundRect">
            <a:avLst/>
          </a:prstGeom>
          <a:solidFill>
            <a:schemeClr val="bg1">
              <a:alpha val="0"/>
            </a:schemeClr>
          </a:solid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chemeClr val="tx1">
                    <a:alpha val="0"/>
                  </a:schemeClr>
                </a:solidFill>
                <a:latin typeface="Chalkboard" panose="03050602040202020205" pitchFamily="66" charset="77"/>
              </a:rPr>
              <a:t> </a:t>
            </a:r>
          </a:p>
        </p:txBody>
      </p:sp>
      <p:sp>
        <p:nvSpPr>
          <p:cNvPr id="18" name="Rounded Rectangle 17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C935DC5-3E46-BF42-A4CF-ADD6FEAE18B7}"/>
              </a:ext>
            </a:extLst>
          </p:cNvPr>
          <p:cNvSpPr/>
          <p:nvPr/>
        </p:nvSpPr>
        <p:spPr>
          <a:xfrm>
            <a:off x="5928150" y="5983861"/>
            <a:ext cx="2828452" cy="642717"/>
          </a:xfrm>
          <a:prstGeom prst="roundRect">
            <a:avLst/>
          </a:prstGeom>
          <a:solidFill>
            <a:schemeClr val="bg1">
              <a:alpha val="0"/>
            </a:schemeClr>
          </a:solid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chemeClr val="tx1">
                    <a:alpha val="0"/>
                  </a:schemeClr>
                </a:solidFill>
                <a:latin typeface="Chalkboard" panose="03050602040202020205" pitchFamily="66" charset="77"/>
              </a:rPr>
              <a:t>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E46CD35-799E-8143-BAAE-5FCCBC84924B}"/>
              </a:ext>
            </a:extLst>
          </p:cNvPr>
          <p:cNvSpPr/>
          <p:nvPr/>
        </p:nvSpPr>
        <p:spPr>
          <a:xfrm>
            <a:off x="0" y="0"/>
            <a:ext cx="9129342" cy="6858000"/>
          </a:xfrm>
          <a:prstGeom prst="rect">
            <a:avLst/>
          </a:prstGeom>
          <a:noFill/>
          <a:ln w="1016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873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49968475-514C-8441-8D00-2EA1F3787CC5}"/>
              </a:ext>
            </a:extLst>
          </p:cNvPr>
          <p:cNvSpPr txBox="1"/>
          <p:nvPr/>
        </p:nvSpPr>
        <p:spPr>
          <a:xfrm>
            <a:off x="4087427" y="1712940"/>
            <a:ext cx="3195500" cy="37087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9900" dirty="0">
              <a:latin typeface="Chalkboard" panose="03050602040202020205" pitchFamily="66" charset="77"/>
            </a:endParaRPr>
          </a:p>
          <a:p>
            <a:endParaRPr lang="en-US" sz="3600" dirty="0">
              <a:latin typeface="Chalkboard" panose="03050602040202020205" pitchFamily="66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9250126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Right Arrow 6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B0E5EC91-3CE7-8543-AB73-B9AD53D6F5E6}"/>
              </a:ext>
            </a:extLst>
          </p:cNvPr>
          <p:cNvSpPr/>
          <p:nvPr/>
        </p:nvSpPr>
        <p:spPr>
          <a:xfrm>
            <a:off x="7743194" y="5594728"/>
            <a:ext cx="745067" cy="513652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2689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"/>
    </mc:Choice>
    <mc:Fallback xmlns="">
      <p:transition spd="slow" advClick="0" advTm="50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Right Arrow 6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B0E5EC91-3CE7-8543-AB73-B9AD53D6F5E6}"/>
              </a:ext>
            </a:extLst>
          </p:cNvPr>
          <p:cNvSpPr/>
          <p:nvPr/>
        </p:nvSpPr>
        <p:spPr>
          <a:xfrm>
            <a:off x="7753952" y="5594728"/>
            <a:ext cx="745067" cy="513652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2631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10" name="chimes.wav"/>
          </p:stSnd>
        </p:sndAc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ounded Rectangle 2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CA6486D-70D3-7547-A972-645268CEDF0E}"/>
              </a:ext>
            </a:extLst>
          </p:cNvPr>
          <p:cNvSpPr/>
          <p:nvPr/>
        </p:nvSpPr>
        <p:spPr>
          <a:xfrm>
            <a:off x="5891161" y="237067"/>
            <a:ext cx="2828452" cy="642717"/>
          </a:xfrm>
          <a:prstGeom prst="roundRect">
            <a:avLst/>
          </a:prstGeom>
          <a:solidFill>
            <a:schemeClr val="bg1">
              <a:alpha val="0"/>
            </a:schemeClr>
          </a:solid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chemeClr val="tx1">
                    <a:alpha val="0"/>
                  </a:schemeClr>
                </a:solidFill>
                <a:latin typeface="Chalkboard" panose="03050602040202020205" pitchFamily="66" charset="77"/>
              </a:rPr>
              <a:t>  </a:t>
            </a:r>
          </a:p>
        </p:txBody>
      </p:sp>
      <p:sp>
        <p:nvSpPr>
          <p:cNvPr id="23" name="Rounded Rectangle 2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3F8A15E-E36B-3B45-A31E-D1A739FB46AE}"/>
              </a:ext>
            </a:extLst>
          </p:cNvPr>
          <p:cNvSpPr/>
          <p:nvPr/>
        </p:nvSpPr>
        <p:spPr>
          <a:xfrm>
            <a:off x="5896445" y="1058038"/>
            <a:ext cx="2828452" cy="642717"/>
          </a:xfrm>
          <a:prstGeom prst="roundRect">
            <a:avLst/>
          </a:prstGeom>
          <a:solidFill>
            <a:schemeClr val="bg1">
              <a:alpha val="0"/>
            </a:schemeClr>
          </a:solid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chemeClr val="tx1">
                    <a:alpha val="0"/>
                  </a:schemeClr>
                </a:solidFill>
                <a:latin typeface="Chalkboard" panose="03050602040202020205" pitchFamily="66" charset="77"/>
              </a:rPr>
              <a:t>  </a:t>
            </a:r>
          </a:p>
        </p:txBody>
      </p:sp>
      <p:sp>
        <p:nvSpPr>
          <p:cNvPr id="24" name="Rounded Rectangle 2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3781631-A5DC-4F4D-A64D-2F25880A6768}"/>
              </a:ext>
            </a:extLst>
          </p:cNvPr>
          <p:cNvSpPr/>
          <p:nvPr/>
        </p:nvSpPr>
        <p:spPr>
          <a:xfrm>
            <a:off x="5901729" y="1879008"/>
            <a:ext cx="2828452" cy="642717"/>
          </a:xfrm>
          <a:prstGeom prst="roundRect">
            <a:avLst/>
          </a:prstGeom>
          <a:solidFill>
            <a:schemeClr val="bg1">
              <a:alpha val="0"/>
            </a:schemeClr>
          </a:solid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chemeClr val="tx1">
                    <a:alpha val="0"/>
                  </a:schemeClr>
                </a:solidFill>
                <a:latin typeface="Chalkboard" panose="03050602040202020205" pitchFamily="66" charset="77"/>
              </a:rPr>
              <a:t>    </a:t>
            </a:r>
          </a:p>
        </p:txBody>
      </p:sp>
      <p:sp>
        <p:nvSpPr>
          <p:cNvPr id="25" name="Rounded Rectangle 2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E201F3E-1CAD-7F4D-9263-5872B76DD777}"/>
              </a:ext>
            </a:extLst>
          </p:cNvPr>
          <p:cNvSpPr/>
          <p:nvPr/>
        </p:nvSpPr>
        <p:spPr>
          <a:xfrm>
            <a:off x="5907013" y="2699979"/>
            <a:ext cx="2828452" cy="642717"/>
          </a:xfrm>
          <a:prstGeom prst="roundRect">
            <a:avLst/>
          </a:prstGeom>
          <a:solidFill>
            <a:schemeClr val="bg1">
              <a:alpha val="0"/>
            </a:schemeClr>
          </a:solid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chemeClr val="tx1">
                    <a:alpha val="0"/>
                  </a:schemeClr>
                </a:solidFill>
                <a:latin typeface="Chalkboard" panose="03050602040202020205" pitchFamily="66" charset="77"/>
              </a:rPr>
              <a:t>    </a:t>
            </a:r>
          </a:p>
        </p:txBody>
      </p:sp>
      <p:sp>
        <p:nvSpPr>
          <p:cNvPr id="26" name="Rounded Rectangle 2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14C57E8-958E-CA42-9B64-200D54A464BD}"/>
              </a:ext>
            </a:extLst>
          </p:cNvPr>
          <p:cNvSpPr/>
          <p:nvPr/>
        </p:nvSpPr>
        <p:spPr>
          <a:xfrm>
            <a:off x="5912298" y="3520949"/>
            <a:ext cx="2828452" cy="642717"/>
          </a:xfrm>
          <a:prstGeom prst="roundRect">
            <a:avLst/>
          </a:prstGeom>
          <a:solidFill>
            <a:schemeClr val="bg1">
              <a:alpha val="0"/>
            </a:schemeClr>
          </a:solid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chemeClr val="tx1">
                    <a:alpha val="0"/>
                  </a:schemeClr>
                </a:solidFill>
                <a:latin typeface="Chalkboard" panose="03050602040202020205" pitchFamily="66" charset="77"/>
              </a:rPr>
              <a:t> </a:t>
            </a:r>
          </a:p>
        </p:txBody>
      </p:sp>
      <p:sp>
        <p:nvSpPr>
          <p:cNvPr id="27" name="Rounded Rectangle 2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A62AE58-F704-DA4F-9B77-E3B6B8E9621B}"/>
              </a:ext>
            </a:extLst>
          </p:cNvPr>
          <p:cNvSpPr/>
          <p:nvPr/>
        </p:nvSpPr>
        <p:spPr>
          <a:xfrm>
            <a:off x="5917582" y="4341920"/>
            <a:ext cx="2828452" cy="642717"/>
          </a:xfrm>
          <a:prstGeom prst="roundRect">
            <a:avLst/>
          </a:prstGeom>
          <a:solidFill>
            <a:schemeClr val="bg1">
              <a:alpha val="0"/>
            </a:schemeClr>
          </a:solid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chemeClr val="tx1">
                    <a:alpha val="0"/>
                  </a:schemeClr>
                </a:solidFill>
                <a:latin typeface="Chalkboard" panose="03050602040202020205" pitchFamily="66" charset="77"/>
              </a:rPr>
              <a:t> </a:t>
            </a:r>
          </a:p>
        </p:txBody>
      </p:sp>
      <p:sp>
        <p:nvSpPr>
          <p:cNvPr id="28" name="Rounded Rectangle 27">
            <a:hlinkClick r:id="rId3" action="ppaction://hlinksldjump"/>
            <a:extLst>
              <a:ext uri="{FF2B5EF4-FFF2-40B4-BE49-F238E27FC236}">
                <a16:creationId xmlns:a16="http://schemas.microsoft.com/office/drawing/2014/main" id="{311165BC-3C66-C84A-9793-3C131D5AD58D}"/>
              </a:ext>
            </a:extLst>
          </p:cNvPr>
          <p:cNvSpPr/>
          <p:nvPr/>
        </p:nvSpPr>
        <p:spPr>
          <a:xfrm>
            <a:off x="5922866" y="5162891"/>
            <a:ext cx="2828452" cy="642717"/>
          </a:xfrm>
          <a:prstGeom prst="roundRect">
            <a:avLst/>
          </a:prstGeom>
          <a:solidFill>
            <a:schemeClr val="bg1">
              <a:alpha val="0"/>
            </a:schemeClr>
          </a:solid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chemeClr val="tx1">
                    <a:alpha val="0"/>
                  </a:schemeClr>
                </a:solidFill>
                <a:latin typeface="Chalkboard" panose="03050602040202020205" pitchFamily="66" charset="77"/>
              </a:rPr>
              <a:t> </a:t>
            </a:r>
          </a:p>
        </p:txBody>
      </p:sp>
      <p:sp>
        <p:nvSpPr>
          <p:cNvPr id="29" name="Rounded Rectangle 2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3DCEEDB-CB15-DC46-AC22-486B8AC9CC94}"/>
              </a:ext>
            </a:extLst>
          </p:cNvPr>
          <p:cNvSpPr/>
          <p:nvPr/>
        </p:nvSpPr>
        <p:spPr>
          <a:xfrm>
            <a:off x="5928150" y="5983861"/>
            <a:ext cx="2828452" cy="642717"/>
          </a:xfrm>
          <a:prstGeom prst="roundRect">
            <a:avLst/>
          </a:prstGeom>
          <a:solidFill>
            <a:schemeClr val="bg1">
              <a:alpha val="0"/>
            </a:schemeClr>
          </a:solid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chemeClr val="tx1">
                    <a:alpha val="0"/>
                  </a:schemeClr>
                </a:solidFill>
                <a:latin typeface="Chalkboard" panose="03050602040202020205" pitchFamily="66" charset="77"/>
              </a:rPr>
              <a:t>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E46CD35-799E-8143-BAAE-5FCCBC84924B}"/>
              </a:ext>
            </a:extLst>
          </p:cNvPr>
          <p:cNvSpPr/>
          <p:nvPr/>
        </p:nvSpPr>
        <p:spPr>
          <a:xfrm>
            <a:off x="0" y="0"/>
            <a:ext cx="9129342" cy="6858000"/>
          </a:xfrm>
          <a:prstGeom prst="rect">
            <a:avLst/>
          </a:prstGeom>
          <a:noFill/>
          <a:ln w="1016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363424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1EDF484A-625C-EF49-B836-B9B3B12B5EFA}"/>
              </a:ext>
            </a:extLst>
          </p:cNvPr>
          <p:cNvSpPr txBox="1"/>
          <p:nvPr/>
        </p:nvSpPr>
        <p:spPr>
          <a:xfrm>
            <a:off x="4087427" y="1712940"/>
            <a:ext cx="3195500" cy="37087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9900" dirty="0">
              <a:latin typeface="Chalkboard" panose="03050602040202020205" pitchFamily="66" charset="77"/>
            </a:endParaRPr>
          </a:p>
          <a:p>
            <a:endParaRPr lang="en-US" sz="3600" dirty="0">
              <a:latin typeface="Chalkboard" panose="03050602040202020205" pitchFamily="66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62759131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Right Arrow 6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B0E5EC91-3CE7-8543-AB73-B9AD53D6F5E6}"/>
              </a:ext>
            </a:extLst>
          </p:cNvPr>
          <p:cNvSpPr/>
          <p:nvPr/>
        </p:nvSpPr>
        <p:spPr>
          <a:xfrm>
            <a:off x="7764710" y="5594728"/>
            <a:ext cx="745067" cy="513652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240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"/>
    </mc:Choice>
    <mc:Fallback xmlns="">
      <p:transition spd="slow" advClick="0" advTm="50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Right Arrow 6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B0E5EC91-3CE7-8543-AB73-B9AD53D6F5E6}"/>
              </a:ext>
            </a:extLst>
          </p:cNvPr>
          <p:cNvSpPr/>
          <p:nvPr/>
        </p:nvSpPr>
        <p:spPr>
          <a:xfrm>
            <a:off x="7753951" y="5605486"/>
            <a:ext cx="745067" cy="513652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9230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11" name="chimes.wav"/>
          </p:stSnd>
        </p:sndAc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79F581FA-6A2D-9E4D-9332-D71A2CAB9C1E}"/>
              </a:ext>
            </a:extLst>
          </p:cNvPr>
          <p:cNvSpPr/>
          <p:nvPr/>
        </p:nvSpPr>
        <p:spPr>
          <a:xfrm>
            <a:off x="5891161" y="237067"/>
            <a:ext cx="2828452" cy="642717"/>
          </a:xfrm>
          <a:prstGeom prst="roundRect">
            <a:avLst/>
          </a:prstGeom>
          <a:solidFill>
            <a:schemeClr val="bg1">
              <a:alpha val="0"/>
            </a:schemeClr>
          </a:solid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chemeClr val="tx1">
                    <a:alpha val="0"/>
                  </a:schemeClr>
                </a:solidFill>
                <a:latin typeface="Chalkboard" panose="03050602040202020205" pitchFamily="66" charset="77"/>
              </a:rPr>
              <a:t> Pianissimo</a:t>
            </a:r>
          </a:p>
        </p:txBody>
      </p:sp>
      <p:sp>
        <p:nvSpPr>
          <p:cNvPr id="12" name="Rounded Rectangle 1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F9E107AC-EFB1-1845-A79A-9D1049EB8A87}"/>
              </a:ext>
            </a:extLst>
          </p:cNvPr>
          <p:cNvSpPr/>
          <p:nvPr/>
        </p:nvSpPr>
        <p:spPr>
          <a:xfrm>
            <a:off x="5896445" y="1058038"/>
            <a:ext cx="2828452" cy="642717"/>
          </a:xfrm>
          <a:prstGeom prst="roundRect">
            <a:avLst/>
          </a:prstGeom>
          <a:solidFill>
            <a:schemeClr val="bg1">
              <a:alpha val="0"/>
            </a:schemeClr>
          </a:solid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chemeClr val="tx1">
                    <a:alpha val="0"/>
                  </a:schemeClr>
                </a:solidFill>
                <a:latin typeface="Chalkboard" panose="03050602040202020205" pitchFamily="66" charset="77"/>
              </a:rPr>
              <a:t> Piano</a:t>
            </a:r>
          </a:p>
        </p:txBody>
      </p:sp>
      <p:sp>
        <p:nvSpPr>
          <p:cNvPr id="13" name="Rounded Rectangle 12">
            <a:hlinkClick r:id="rId3" action="ppaction://hlinksldjump"/>
            <a:extLst>
              <a:ext uri="{FF2B5EF4-FFF2-40B4-BE49-F238E27FC236}">
                <a16:creationId xmlns:a16="http://schemas.microsoft.com/office/drawing/2014/main" id="{D2A26257-5431-7D42-9F65-8FFF6B5A3076}"/>
              </a:ext>
            </a:extLst>
          </p:cNvPr>
          <p:cNvSpPr/>
          <p:nvPr/>
        </p:nvSpPr>
        <p:spPr>
          <a:xfrm>
            <a:off x="5901729" y="1879008"/>
            <a:ext cx="2828452" cy="642717"/>
          </a:xfrm>
          <a:prstGeom prst="roundRect">
            <a:avLst/>
          </a:prstGeom>
          <a:solidFill>
            <a:schemeClr val="bg1">
              <a:alpha val="0"/>
            </a:schemeClr>
          </a:solid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chemeClr val="tx1">
                    <a:alpha val="0"/>
                  </a:schemeClr>
                </a:solidFill>
                <a:latin typeface="Chalkboard" panose="03050602040202020205" pitchFamily="66" charset="77"/>
              </a:rPr>
              <a:t> Mezzo Piano</a:t>
            </a:r>
          </a:p>
        </p:txBody>
      </p:sp>
      <p:sp>
        <p:nvSpPr>
          <p:cNvPr id="14" name="Rounded Rectangle 1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780F47A7-D9EE-EB4B-A218-4038E0A44AF2}"/>
              </a:ext>
            </a:extLst>
          </p:cNvPr>
          <p:cNvSpPr/>
          <p:nvPr/>
        </p:nvSpPr>
        <p:spPr>
          <a:xfrm>
            <a:off x="5907013" y="2699979"/>
            <a:ext cx="2828452" cy="642717"/>
          </a:xfrm>
          <a:prstGeom prst="roundRect">
            <a:avLst/>
          </a:prstGeom>
          <a:solidFill>
            <a:schemeClr val="bg1">
              <a:alpha val="0"/>
            </a:schemeClr>
          </a:solid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chemeClr val="tx1">
                    <a:alpha val="0"/>
                  </a:schemeClr>
                </a:solidFill>
                <a:latin typeface="Chalkboard" panose="03050602040202020205" pitchFamily="66" charset="77"/>
              </a:rPr>
              <a:t> Mezzo Forte</a:t>
            </a:r>
          </a:p>
        </p:txBody>
      </p:sp>
      <p:sp>
        <p:nvSpPr>
          <p:cNvPr id="15" name="Rounded Rectangle 1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99E63BB-5A7B-3D49-9ADA-14DD331413E0}"/>
              </a:ext>
            </a:extLst>
          </p:cNvPr>
          <p:cNvSpPr/>
          <p:nvPr/>
        </p:nvSpPr>
        <p:spPr>
          <a:xfrm>
            <a:off x="5912298" y="3520949"/>
            <a:ext cx="2828452" cy="642717"/>
          </a:xfrm>
          <a:prstGeom prst="roundRect">
            <a:avLst/>
          </a:prstGeom>
          <a:solidFill>
            <a:schemeClr val="bg1">
              <a:alpha val="0"/>
            </a:schemeClr>
          </a:solid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chemeClr val="tx1">
                    <a:alpha val="0"/>
                  </a:schemeClr>
                </a:solidFill>
                <a:latin typeface="Chalkboard" panose="03050602040202020205" pitchFamily="66" charset="77"/>
              </a:rPr>
              <a:t>Forte</a:t>
            </a:r>
          </a:p>
        </p:txBody>
      </p:sp>
      <p:sp>
        <p:nvSpPr>
          <p:cNvPr id="16" name="Rounded Rectangle 1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7D75C522-2933-EB48-8A82-449540F305D8}"/>
              </a:ext>
            </a:extLst>
          </p:cNvPr>
          <p:cNvSpPr/>
          <p:nvPr/>
        </p:nvSpPr>
        <p:spPr>
          <a:xfrm>
            <a:off x="5917582" y="4341920"/>
            <a:ext cx="2828452" cy="642717"/>
          </a:xfrm>
          <a:prstGeom prst="roundRect">
            <a:avLst/>
          </a:prstGeom>
          <a:solidFill>
            <a:schemeClr val="bg1">
              <a:alpha val="0"/>
            </a:schemeClr>
          </a:solid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chemeClr val="tx1">
                    <a:alpha val="0"/>
                  </a:schemeClr>
                </a:solidFill>
                <a:latin typeface="Chalkboard" panose="03050602040202020205" pitchFamily="66" charset="77"/>
              </a:rPr>
              <a:t>Fortissimo</a:t>
            </a:r>
          </a:p>
        </p:txBody>
      </p:sp>
      <p:sp>
        <p:nvSpPr>
          <p:cNvPr id="17" name="Rounded Rectangle 1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7D90B316-9613-6746-9030-F9AC06E0133F}"/>
              </a:ext>
            </a:extLst>
          </p:cNvPr>
          <p:cNvSpPr/>
          <p:nvPr/>
        </p:nvSpPr>
        <p:spPr>
          <a:xfrm>
            <a:off x="5922866" y="5162891"/>
            <a:ext cx="2828452" cy="642717"/>
          </a:xfrm>
          <a:prstGeom prst="roundRect">
            <a:avLst/>
          </a:prstGeom>
          <a:solidFill>
            <a:schemeClr val="bg1">
              <a:alpha val="0"/>
            </a:schemeClr>
          </a:solid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chemeClr val="tx1">
                    <a:alpha val="0"/>
                  </a:schemeClr>
                </a:solidFill>
                <a:latin typeface="Chalkboard" panose="03050602040202020205" pitchFamily="66" charset="77"/>
              </a:rPr>
              <a:t>Crescendo</a:t>
            </a:r>
          </a:p>
        </p:txBody>
      </p:sp>
      <p:sp>
        <p:nvSpPr>
          <p:cNvPr id="18" name="Rounded Rectangle 17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C935DC5-3E46-BF42-A4CF-ADD6FEAE18B7}"/>
              </a:ext>
            </a:extLst>
          </p:cNvPr>
          <p:cNvSpPr/>
          <p:nvPr/>
        </p:nvSpPr>
        <p:spPr>
          <a:xfrm>
            <a:off x="5928150" y="5983861"/>
            <a:ext cx="2828452" cy="642717"/>
          </a:xfrm>
          <a:prstGeom prst="roundRect">
            <a:avLst/>
          </a:prstGeom>
          <a:solidFill>
            <a:schemeClr val="bg1">
              <a:alpha val="0"/>
            </a:schemeClr>
          </a:solid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chemeClr val="tx1">
                    <a:alpha val="0"/>
                  </a:schemeClr>
                </a:solidFill>
                <a:latin typeface="Chalkboard" panose="03050602040202020205" pitchFamily="66" charset="77"/>
              </a:rPr>
              <a:t>Decrescendo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E46CD35-799E-8143-BAAE-5FCCBC84924B}"/>
              </a:ext>
            </a:extLst>
          </p:cNvPr>
          <p:cNvSpPr/>
          <p:nvPr/>
        </p:nvSpPr>
        <p:spPr>
          <a:xfrm>
            <a:off x="0" y="0"/>
            <a:ext cx="9129342" cy="6858000"/>
          </a:xfrm>
          <a:prstGeom prst="rect">
            <a:avLst/>
          </a:prstGeom>
          <a:noFill/>
          <a:ln w="1016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49637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47A51163-74A3-F746-A732-158FB1925235}"/>
              </a:ext>
            </a:extLst>
          </p:cNvPr>
          <p:cNvSpPr txBox="1"/>
          <p:nvPr/>
        </p:nvSpPr>
        <p:spPr>
          <a:xfrm>
            <a:off x="4087427" y="1712940"/>
            <a:ext cx="3195500" cy="37087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9900" dirty="0">
              <a:latin typeface="Chalkboard" panose="03050602040202020205" pitchFamily="66" charset="77"/>
            </a:endParaRPr>
          </a:p>
          <a:p>
            <a:endParaRPr lang="en-US" sz="3600" dirty="0">
              <a:latin typeface="Chalkboard" panose="03050602040202020205" pitchFamily="66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3116527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79F581FA-6A2D-9E4D-9332-D71A2CAB9C1E}"/>
              </a:ext>
            </a:extLst>
          </p:cNvPr>
          <p:cNvSpPr/>
          <p:nvPr/>
        </p:nvSpPr>
        <p:spPr>
          <a:xfrm>
            <a:off x="5891161" y="237067"/>
            <a:ext cx="2828452" cy="642717"/>
          </a:xfrm>
          <a:prstGeom prst="roundRect">
            <a:avLst/>
          </a:prstGeom>
          <a:solidFill>
            <a:schemeClr val="bg1">
              <a:alpha val="0"/>
            </a:schemeClr>
          </a:solid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chemeClr val="tx1">
                    <a:alpha val="0"/>
                  </a:schemeClr>
                </a:solidFill>
                <a:latin typeface="Chalkboard" panose="03050602040202020205" pitchFamily="66" charset="77"/>
              </a:rPr>
              <a:t>  </a:t>
            </a:r>
          </a:p>
        </p:txBody>
      </p:sp>
      <p:sp>
        <p:nvSpPr>
          <p:cNvPr id="12" name="Rounded Rectangle 1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F9E107AC-EFB1-1845-A79A-9D1049EB8A87}"/>
              </a:ext>
            </a:extLst>
          </p:cNvPr>
          <p:cNvSpPr/>
          <p:nvPr/>
        </p:nvSpPr>
        <p:spPr>
          <a:xfrm>
            <a:off x="5896445" y="1058038"/>
            <a:ext cx="2828452" cy="642717"/>
          </a:xfrm>
          <a:prstGeom prst="roundRect">
            <a:avLst/>
          </a:prstGeom>
          <a:solidFill>
            <a:schemeClr val="bg1">
              <a:alpha val="0"/>
            </a:schemeClr>
          </a:solid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chemeClr val="tx1">
                    <a:alpha val="0"/>
                  </a:schemeClr>
                </a:solidFill>
                <a:latin typeface="Chalkboard" panose="03050602040202020205" pitchFamily="66" charset="77"/>
              </a:rPr>
              <a:t>  </a:t>
            </a:r>
          </a:p>
        </p:txBody>
      </p:sp>
      <p:sp>
        <p:nvSpPr>
          <p:cNvPr id="13" name="Rounded Rectangle 1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2A26257-5431-7D42-9F65-8FFF6B5A3076}"/>
              </a:ext>
            </a:extLst>
          </p:cNvPr>
          <p:cNvSpPr/>
          <p:nvPr/>
        </p:nvSpPr>
        <p:spPr>
          <a:xfrm>
            <a:off x="5901729" y="1879008"/>
            <a:ext cx="2828452" cy="642717"/>
          </a:xfrm>
          <a:prstGeom prst="roundRect">
            <a:avLst/>
          </a:prstGeom>
          <a:solidFill>
            <a:schemeClr val="bg1">
              <a:alpha val="0"/>
            </a:schemeClr>
          </a:solid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chemeClr val="tx1">
                    <a:alpha val="0"/>
                  </a:schemeClr>
                </a:solidFill>
                <a:latin typeface="Chalkboard" panose="03050602040202020205" pitchFamily="66" charset="77"/>
              </a:rPr>
              <a:t>    </a:t>
            </a:r>
          </a:p>
        </p:txBody>
      </p:sp>
      <p:sp>
        <p:nvSpPr>
          <p:cNvPr id="14" name="Rounded Rectangle 1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780F47A7-D9EE-EB4B-A218-4038E0A44AF2}"/>
              </a:ext>
            </a:extLst>
          </p:cNvPr>
          <p:cNvSpPr/>
          <p:nvPr/>
        </p:nvSpPr>
        <p:spPr>
          <a:xfrm>
            <a:off x="5907013" y="2699979"/>
            <a:ext cx="2828452" cy="642717"/>
          </a:xfrm>
          <a:prstGeom prst="roundRect">
            <a:avLst/>
          </a:prstGeom>
          <a:solidFill>
            <a:schemeClr val="bg1">
              <a:alpha val="0"/>
            </a:schemeClr>
          </a:solid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chemeClr val="tx1">
                    <a:alpha val="0"/>
                  </a:schemeClr>
                </a:solidFill>
                <a:latin typeface="Chalkboard" panose="03050602040202020205" pitchFamily="66" charset="77"/>
              </a:rPr>
              <a:t>    </a:t>
            </a:r>
          </a:p>
        </p:txBody>
      </p:sp>
      <p:sp>
        <p:nvSpPr>
          <p:cNvPr id="15" name="Rounded Rectangle 14">
            <a:hlinkClick r:id="rId3" action="ppaction://hlinksldjump"/>
            <a:extLst>
              <a:ext uri="{FF2B5EF4-FFF2-40B4-BE49-F238E27FC236}">
                <a16:creationId xmlns:a16="http://schemas.microsoft.com/office/drawing/2014/main" id="{699E63BB-5A7B-3D49-9ADA-14DD331413E0}"/>
              </a:ext>
            </a:extLst>
          </p:cNvPr>
          <p:cNvSpPr/>
          <p:nvPr/>
        </p:nvSpPr>
        <p:spPr>
          <a:xfrm>
            <a:off x="5912298" y="3520949"/>
            <a:ext cx="2828452" cy="642717"/>
          </a:xfrm>
          <a:prstGeom prst="roundRect">
            <a:avLst/>
          </a:prstGeom>
          <a:solidFill>
            <a:schemeClr val="bg1">
              <a:alpha val="0"/>
            </a:schemeClr>
          </a:solid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chemeClr val="tx1">
                    <a:alpha val="0"/>
                  </a:schemeClr>
                </a:solidFill>
                <a:latin typeface="Chalkboard" panose="03050602040202020205" pitchFamily="66" charset="77"/>
              </a:rPr>
              <a:t> </a:t>
            </a:r>
          </a:p>
        </p:txBody>
      </p:sp>
      <p:sp>
        <p:nvSpPr>
          <p:cNvPr id="16" name="Rounded Rectangle 1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7D75C522-2933-EB48-8A82-449540F305D8}"/>
              </a:ext>
            </a:extLst>
          </p:cNvPr>
          <p:cNvSpPr/>
          <p:nvPr/>
        </p:nvSpPr>
        <p:spPr>
          <a:xfrm>
            <a:off x="5917582" y="4341920"/>
            <a:ext cx="2828452" cy="642717"/>
          </a:xfrm>
          <a:prstGeom prst="roundRect">
            <a:avLst/>
          </a:prstGeom>
          <a:solidFill>
            <a:schemeClr val="bg1">
              <a:alpha val="0"/>
            </a:schemeClr>
          </a:solid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chemeClr val="tx1">
                    <a:alpha val="0"/>
                  </a:schemeClr>
                </a:solidFill>
                <a:latin typeface="Chalkboard" panose="03050602040202020205" pitchFamily="66" charset="77"/>
              </a:rPr>
              <a:t> </a:t>
            </a:r>
          </a:p>
        </p:txBody>
      </p:sp>
      <p:sp>
        <p:nvSpPr>
          <p:cNvPr id="17" name="Rounded Rectangle 1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7D90B316-9613-6746-9030-F9AC06E0133F}"/>
              </a:ext>
            </a:extLst>
          </p:cNvPr>
          <p:cNvSpPr/>
          <p:nvPr/>
        </p:nvSpPr>
        <p:spPr>
          <a:xfrm>
            <a:off x="5922866" y="5162891"/>
            <a:ext cx="2828452" cy="642717"/>
          </a:xfrm>
          <a:prstGeom prst="roundRect">
            <a:avLst/>
          </a:prstGeom>
          <a:solidFill>
            <a:schemeClr val="bg1">
              <a:alpha val="0"/>
            </a:schemeClr>
          </a:solid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chemeClr val="tx1">
                    <a:alpha val="0"/>
                  </a:schemeClr>
                </a:solidFill>
                <a:latin typeface="Chalkboard" panose="03050602040202020205" pitchFamily="66" charset="77"/>
              </a:rPr>
              <a:t> </a:t>
            </a:r>
          </a:p>
        </p:txBody>
      </p:sp>
      <p:sp>
        <p:nvSpPr>
          <p:cNvPr id="18" name="Rounded Rectangle 17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C935DC5-3E46-BF42-A4CF-ADD6FEAE18B7}"/>
              </a:ext>
            </a:extLst>
          </p:cNvPr>
          <p:cNvSpPr/>
          <p:nvPr/>
        </p:nvSpPr>
        <p:spPr>
          <a:xfrm>
            <a:off x="5928150" y="5983861"/>
            <a:ext cx="2828452" cy="642717"/>
          </a:xfrm>
          <a:prstGeom prst="roundRect">
            <a:avLst/>
          </a:prstGeom>
          <a:solidFill>
            <a:schemeClr val="bg1">
              <a:alpha val="0"/>
            </a:schemeClr>
          </a:solid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chemeClr val="tx1">
                    <a:alpha val="0"/>
                  </a:schemeClr>
                </a:solidFill>
                <a:latin typeface="Chalkboard" panose="03050602040202020205" pitchFamily="66" charset="77"/>
              </a:rPr>
              <a:t>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E46CD35-799E-8143-BAAE-5FCCBC84924B}"/>
              </a:ext>
            </a:extLst>
          </p:cNvPr>
          <p:cNvSpPr/>
          <p:nvPr/>
        </p:nvSpPr>
        <p:spPr>
          <a:xfrm>
            <a:off x="0" y="0"/>
            <a:ext cx="9129342" cy="6858000"/>
          </a:xfrm>
          <a:prstGeom prst="rect">
            <a:avLst/>
          </a:prstGeom>
          <a:noFill/>
          <a:ln w="1016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365421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Right Arrow 6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B0E5EC91-3CE7-8543-AB73-B9AD53D6F5E6}"/>
              </a:ext>
            </a:extLst>
          </p:cNvPr>
          <p:cNvSpPr/>
          <p:nvPr/>
        </p:nvSpPr>
        <p:spPr>
          <a:xfrm>
            <a:off x="7764709" y="5605486"/>
            <a:ext cx="745067" cy="513652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73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"/>
    </mc:Choice>
    <mc:Fallback xmlns="">
      <p:transition spd="slow" advClick="0" advTm="50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Right Arrow 6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B0E5EC91-3CE7-8543-AB73-B9AD53D6F5E6}"/>
              </a:ext>
            </a:extLst>
          </p:cNvPr>
          <p:cNvSpPr/>
          <p:nvPr/>
        </p:nvSpPr>
        <p:spPr>
          <a:xfrm>
            <a:off x="7753952" y="5594728"/>
            <a:ext cx="745067" cy="513652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6099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12" name="chimes.wav"/>
          </p:stSnd>
        </p:sndAc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ounded Rectangle 2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CA6486D-70D3-7547-A972-645268CEDF0E}"/>
              </a:ext>
            </a:extLst>
          </p:cNvPr>
          <p:cNvSpPr/>
          <p:nvPr/>
        </p:nvSpPr>
        <p:spPr>
          <a:xfrm>
            <a:off x="5891161" y="237067"/>
            <a:ext cx="2828452" cy="642717"/>
          </a:xfrm>
          <a:prstGeom prst="roundRect">
            <a:avLst/>
          </a:prstGeom>
          <a:solidFill>
            <a:schemeClr val="bg1">
              <a:alpha val="0"/>
            </a:schemeClr>
          </a:solid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chemeClr val="tx1">
                    <a:alpha val="0"/>
                  </a:schemeClr>
                </a:solidFill>
                <a:latin typeface="Chalkboard" panose="03050602040202020205" pitchFamily="66" charset="77"/>
              </a:rPr>
              <a:t> Pianissimo</a:t>
            </a:r>
          </a:p>
        </p:txBody>
      </p:sp>
      <p:sp>
        <p:nvSpPr>
          <p:cNvPr id="23" name="Rounded Rectangle 2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3F8A15E-E36B-3B45-A31E-D1A739FB46AE}"/>
              </a:ext>
            </a:extLst>
          </p:cNvPr>
          <p:cNvSpPr/>
          <p:nvPr/>
        </p:nvSpPr>
        <p:spPr>
          <a:xfrm>
            <a:off x="5896445" y="1058038"/>
            <a:ext cx="2828452" cy="642717"/>
          </a:xfrm>
          <a:prstGeom prst="roundRect">
            <a:avLst/>
          </a:prstGeom>
          <a:solidFill>
            <a:schemeClr val="bg1">
              <a:alpha val="0"/>
            </a:schemeClr>
          </a:solid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chemeClr val="tx1">
                    <a:alpha val="0"/>
                  </a:schemeClr>
                </a:solidFill>
                <a:latin typeface="Chalkboard" panose="03050602040202020205" pitchFamily="66" charset="77"/>
              </a:rPr>
              <a:t> Piano</a:t>
            </a:r>
          </a:p>
        </p:txBody>
      </p:sp>
      <p:sp>
        <p:nvSpPr>
          <p:cNvPr id="24" name="Rounded Rectangle 2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3781631-A5DC-4F4D-A64D-2F25880A6768}"/>
              </a:ext>
            </a:extLst>
          </p:cNvPr>
          <p:cNvSpPr/>
          <p:nvPr/>
        </p:nvSpPr>
        <p:spPr>
          <a:xfrm>
            <a:off x="5901729" y="1879008"/>
            <a:ext cx="2828452" cy="642717"/>
          </a:xfrm>
          <a:prstGeom prst="roundRect">
            <a:avLst/>
          </a:prstGeom>
          <a:solidFill>
            <a:schemeClr val="bg1">
              <a:alpha val="0"/>
            </a:schemeClr>
          </a:solid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chemeClr val="tx1">
                    <a:alpha val="0"/>
                  </a:schemeClr>
                </a:solidFill>
                <a:latin typeface="Chalkboard" panose="03050602040202020205" pitchFamily="66" charset="77"/>
              </a:rPr>
              <a:t> Mezzo Piano</a:t>
            </a:r>
          </a:p>
        </p:txBody>
      </p:sp>
      <p:sp>
        <p:nvSpPr>
          <p:cNvPr id="25" name="Rounded Rectangle 2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E201F3E-1CAD-7F4D-9263-5872B76DD777}"/>
              </a:ext>
            </a:extLst>
          </p:cNvPr>
          <p:cNvSpPr/>
          <p:nvPr/>
        </p:nvSpPr>
        <p:spPr>
          <a:xfrm>
            <a:off x="5907013" y="2699979"/>
            <a:ext cx="2828452" cy="642717"/>
          </a:xfrm>
          <a:prstGeom prst="roundRect">
            <a:avLst/>
          </a:prstGeom>
          <a:solidFill>
            <a:schemeClr val="bg1">
              <a:alpha val="0"/>
            </a:schemeClr>
          </a:solid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chemeClr val="tx1">
                    <a:alpha val="0"/>
                  </a:schemeClr>
                </a:solidFill>
                <a:latin typeface="Chalkboard" panose="03050602040202020205" pitchFamily="66" charset="77"/>
              </a:rPr>
              <a:t> Mezzo Forte</a:t>
            </a:r>
          </a:p>
        </p:txBody>
      </p:sp>
      <p:sp>
        <p:nvSpPr>
          <p:cNvPr id="26" name="Rounded Rectangle 2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14C57E8-958E-CA42-9B64-200D54A464BD}"/>
              </a:ext>
            </a:extLst>
          </p:cNvPr>
          <p:cNvSpPr/>
          <p:nvPr/>
        </p:nvSpPr>
        <p:spPr>
          <a:xfrm>
            <a:off x="5912298" y="3520949"/>
            <a:ext cx="2828452" cy="642717"/>
          </a:xfrm>
          <a:prstGeom prst="roundRect">
            <a:avLst/>
          </a:prstGeom>
          <a:solidFill>
            <a:schemeClr val="bg1">
              <a:alpha val="0"/>
            </a:schemeClr>
          </a:solid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chemeClr val="tx1">
                    <a:alpha val="0"/>
                  </a:schemeClr>
                </a:solidFill>
                <a:latin typeface="Chalkboard" panose="03050602040202020205" pitchFamily="66" charset="77"/>
              </a:rPr>
              <a:t>Forte</a:t>
            </a:r>
          </a:p>
        </p:txBody>
      </p:sp>
      <p:sp>
        <p:nvSpPr>
          <p:cNvPr id="27" name="Rounded Rectangle 2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A62AE58-F704-DA4F-9B77-E3B6B8E9621B}"/>
              </a:ext>
            </a:extLst>
          </p:cNvPr>
          <p:cNvSpPr/>
          <p:nvPr/>
        </p:nvSpPr>
        <p:spPr>
          <a:xfrm>
            <a:off x="5917582" y="4341920"/>
            <a:ext cx="2828452" cy="642717"/>
          </a:xfrm>
          <a:prstGeom prst="roundRect">
            <a:avLst/>
          </a:prstGeom>
          <a:solidFill>
            <a:schemeClr val="bg1">
              <a:alpha val="0"/>
            </a:schemeClr>
          </a:solid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chemeClr val="tx1">
                    <a:alpha val="0"/>
                  </a:schemeClr>
                </a:solidFill>
                <a:latin typeface="Chalkboard" panose="03050602040202020205" pitchFamily="66" charset="77"/>
              </a:rPr>
              <a:t>Fortissimo</a:t>
            </a:r>
          </a:p>
        </p:txBody>
      </p:sp>
      <p:sp>
        <p:nvSpPr>
          <p:cNvPr id="28" name="Rounded Rectangle 27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11165BC-3C66-C84A-9793-3C131D5AD58D}"/>
              </a:ext>
            </a:extLst>
          </p:cNvPr>
          <p:cNvSpPr/>
          <p:nvPr/>
        </p:nvSpPr>
        <p:spPr>
          <a:xfrm>
            <a:off x="5922866" y="5162891"/>
            <a:ext cx="2828452" cy="642717"/>
          </a:xfrm>
          <a:prstGeom prst="roundRect">
            <a:avLst/>
          </a:prstGeom>
          <a:solidFill>
            <a:schemeClr val="bg1">
              <a:alpha val="0"/>
            </a:schemeClr>
          </a:solid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chemeClr val="tx1">
                    <a:alpha val="0"/>
                  </a:schemeClr>
                </a:solidFill>
                <a:latin typeface="Chalkboard" panose="03050602040202020205" pitchFamily="66" charset="77"/>
              </a:rPr>
              <a:t>Crescendo</a:t>
            </a:r>
          </a:p>
        </p:txBody>
      </p:sp>
      <p:sp>
        <p:nvSpPr>
          <p:cNvPr id="29" name="Rounded Rectangle 28">
            <a:hlinkClick r:id="rId3" action="ppaction://hlinksldjump"/>
            <a:extLst>
              <a:ext uri="{FF2B5EF4-FFF2-40B4-BE49-F238E27FC236}">
                <a16:creationId xmlns:a16="http://schemas.microsoft.com/office/drawing/2014/main" id="{43DCEEDB-CB15-DC46-AC22-486B8AC9CC94}"/>
              </a:ext>
            </a:extLst>
          </p:cNvPr>
          <p:cNvSpPr/>
          <p:nvPr/>
        </p:nvSpPr>
        <p:spPr>
          <a:xfrm>
            <a:off x="5928150" y="5983861"/>
            <a:ext cx="2828452" cy="642717"/>
          </a:xfrm>
          <a:prstGeom prst="roundRect">
            <a:avLst/>
          </a:prstGeom>
          <a:solidFill>
            <a:schemeClr val="bg1">
              <a:alpha val="0"/>
            </a:schemeClr>
          </a:solid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chemeClr val="tx1">
                    <a:alpha val="0"/>
                  </a:schemeClr>
                </a:solidFill>
                <a:latin typeface="Chalkboard" panose="03050602040202020205" pitchFamily="66" charset="77"/>
              </a:rPr>
              <a:t>Decrescendo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E46CD35-799E-8143-BAAE-5FCCBC84924B}"/>
              </a:ext>
            </a:extLst>
          </p:cNvPr>
          <p:cNvSpPr/>
          <p:nvPr/>
        </p:nvSpPr>
        <p:spPr>
          <a:xfrm>
            <a:off x="0" y="0"/>
            <a:ext cx="9129342" cy="6858000"/>
          </a:xfrm>
          <a:prstGeom prst="rect">
            <a:avLst/>
          </a:prstGeom>
          <a:noFill/>
          <a:ln w="1016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47294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70D9A185-60AF-6E46-A182-E15B432770AF}"/>
              </a:ext>
            </a:extLst>
          </p:cNvPr>
          <p:cNvSpPr txBox="1"/>
          <p:nvPr/>
        </p:nvSpPr>
        <p:spPr>
          <a:xfrm>
            <a:off x="4087427" y="1712940"/>
            <a:ext cx="3195500" cy="37087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9900" dirty="0">
              <a:latin typeface="Chalkboard" panose="03050602040202020205" pitchFamily="66" charset="77"/>
            </a:endParaRPr>
          </a:p>
          <a:p>
            <a:endParaRPr lang="en-US" sz="3600" dirty="0">
              <a:latin typeface="Chalkboard" panose="03050602040202020205" pitchFamily="66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16853468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Right Arrow 6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B0E5EC91-3CE7-8543-AB73-B9AD53D6F5E6}"/>
              </a:ext>
            </a:extLst>
          </p:cNvPr>
          <p:cNvSpPr/>
          <p:nvPr/>
        </p:nvSpPr>
        <p:spPr>
          <a:xfrm>
            <a:off x="7743194" y="5594728"/>
            <a:ext cx="745067" cy="513652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9379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"/>
    </mc:Choice>
    <mc:Fallback xmlns="">
      <p:transition spd="slow" advClick="0" advTm="50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Right Arrow 6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B0E5EC91-3CE7-8543-AB73-B9AD53D6F5E6}"/>
              </a:ext>
            </a:extLst>
          </p:cNvPr>
          <p:cNvSpPr/>
          <p:nvPr/>
        </p:nvSpPr>
        <p:spPr>
          <a:xfrm>
            <a:off x="7753951" y="5594728"/>
            <a:ext cx="745067" cy="513652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0721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4" name="chimes.wav"/>
          </p:stSnd>
        </p:sndAc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79F581FA-6A2D-9E4D-9332-D71A2CAB9C1E}"/>
              </a:ext>
            </a:extLst>
          </p:cNvPr>
          <p:cNvSpPr/>
          <p:nvPr/>
        </p:nvSpPr>
        <p:spPr>
          <a:xfrm>
            <a:off x="5891161" y="237067"/>
            <a:ext cx="2828452" cy="642717"/>
          </a:xfrm>
          <a:prstGeom prst="roundRect">
            <a:avLst/>
          </a:prstGeom>
          <a:solidFill>
            <a:schemeClr val="tx1">
              <a:alpha val="0"/>
            </a:schemeClr>
          </a:solid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chemeClr val="bg1">
                    <a:alpha val="0"/>
                  </a:schemeClr>
                </a:solidFill>
                <a:latin typeface="Chalkboard" panose="03050602040202020205" pitchFamily="66" charset="77"/>
              </a:rPr>
              <a:t> Pianissimo</a:t>
            </a:r>
          </a:p>
        </p:txBody>
      </p:sp>
      <p:sp>
        <p:nvSpPr>
          <p:cNvPr id="12" name="Rounded Rectangle 1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F9E107AC-EFB1-1845-A79A-9D1049EB8A87}"/>
              </a:ext>
            </a:extLst>
          </p:cNvPr>
          <p:cNvSpPr/>
          <p:nvPr/>
        </p:nvSpPr>
        <p:spPr>
          <a:xfrm>
            <a:off x="5896445" y="1058038"/>
            <a:ext cx="2828452" cy="642717"/>
          </a:xfrm>
          <a:prstGeom prst="roundRect">
            <a:avLst/>
          </a:prstGeom>
          <a:solidFill>
            <a:schemeClr val="tx1">
              <a:alpha val="0"/>
            </a:schemeClr>
          </a:solid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chemeClr val="tx1">
                    <a:alpha val="0"/>
                  </a:schemeClr>
                </a:solidFill>
                <a:latin typeface="Chalkboard" panose="03050602040202020205" pitchFamily="66" charset="77"/>
              </a:rPr>
              <a:t> Piano</a:t>
            </a:r>
          </a:p>
        </p:txBody>
      </p:sp>
      <p:sp>
        <p:nvSpPr>
          <p:cNvPr id="13" name="Rounded Rectangle 1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2A26257-5431-7D42-9F65-8FFF6B5A3076}"/>
              </a:ext>
            </a:extLst>
          </p:cNvPr>
          <p:cNvSpPr/>
          <p:nvPr/>
        </p:nvSpPr>
        <p:spPr>
          <a:xfrm>
            <a:off x="5901729" y="1879008"/>
            <a:ext cx="2828452" cy="642717"/>
          </a:xfrm>
          <a:prstGeom prst="roundRect">
            <a:avLst/>
          </a:prstGeom>
          <a:solidFill>
            <a:schemeClr val="tx1">
              <a:alpha val="0"/>
            </a:schemeClr>
          </a:solid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chemeClr val="tx1">
                    <a:alpha val="0"/>
                  </a:schemeClr>
                </a:solidFill>
                <a:latin typeface="Chalkboard" panose="03050602040202020205" pitchFamily="66" charset="77"/>
              </a:rPr>
              <a:t> Mezzo Piano</a:t>
            </a:r>
          </a:p>
        </p:txBody>
      </p:sp>
      <p:sp>
        <p:nvSpPr>
          <p:cNvPr id="14" name="Rounded Rectangle 1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780F47A7-D9EE-EB4B-A218-4038E0A44AF2}"/>
              </a:ext>
            </a:extLst>
          </p:cNvPr>
          <p:cNvSpPr/>
          <p:nvPr/>
        </p:nvSpPr>
        <p:spPr>
          <a:xfrm>
            <a:off x="5907013" y="2699979"/>
            <a:ext cx="2828452" cy="642717"/>
          </a:xfrm>
          <a:prstGeom prst="roundRect">
            <a:avLst/>
          </a:prstGeom>
          <a:solidFill>
            <a:schemeClr val="tx1">
              <a:alpha val="0"/>
            </a:schemeClr>
          </a:solid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chemeClr val="tx1">
                    <a:alpha val="0"/>
                  </a:schemeClr>
                </a:solidFill>
                <a:latin typeface="Chalkboard" panose="03050602040202020205" pitchFamily="66" charset="77"/>
              </a:rPr>
              <a:t> Mezzo Forte</a:t>
            </a:r>
          </a:p>
        </p:txBody>
      </p:sp>
      <p:sp>
        <p:nvSpPr>
          <p:cNvPr id="15" name="Rounded Rectangle 14">
            <a:hlinkClick r:id="rId3" action="ppaction://hlinksldjump"/>
            <a:extLst>
              <a:ext uri="{FF2B5EF4-FFF2-40B4-BE49-F238E27FC236}">
                <a16:creationId xmlns:a16="http://schemas.microsoft.com/office/drawing/2014/main" id="{699E63BB-5A7B-3D49-9ADA-14DD331413E0}"/>
              </a:ext>
            </a:extLst>
          </p:cNvPr>
          <p:cNvSpPr/>
          <p:nvPr/>
        </p:nvSpPr>
        <p:spPr>
          <a:xfrm>
            <a:off x="5912298" y="3520949"/>
            <a:ext cx="2828452" cy="642717"/>
          </a:xfrm>
          <a:prstGeom prst="roundRect">
            <a:avLst/>
          </a:prstGeom>
          <a:solidFill>
            <a:schemeClr val="tx1">
              <a:alpha val="0"/>
            </a:schemeClr>
          </a:solid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chemeClr val="tx1">
                    <a:alpha val="0"/>
                  </a:schemeClr>
                </a:solidFill>
                <a:latin typeface="Chalkboard" panose="03050602040202020205" pitchFamily="66" charset="77"/>
              </a:rPr>
              <a:t>Forte</a:t>
            </a:r>
          </a:p>
        </p:txBody>
      </p:sp>
      <p:sp>
        <p:nvSpPr>
          <p:cNvPr id="16" name="Rounded Rectangle 1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7D75C522-2933-EB48-8A82-449540F305D8}"/>
              </a:ext>
            </a:extLst>
          </p:cNvPr>
          <p:cNvSpPr/>
          <p:nvPr/>
        </p:nvSpPr>
        <p:spPr>
          <a:xfrm>
            <a:off x="5917582" y="4341920"/>
            <a:ext cx="2828452" cy="642717"/>
          </a:xfrm>
          <a:prstGeom prst="roundRect">
            <a:avLst/>
          </a:prstGeom>
          <a:solidFill>
            <a:schemeClr val="tx1">
              <a:alpha val="0"/>
            </a:schemeClr>
          </a:solid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chemeClr val="tx1">
                    <a:alpha val="0"/>
                  </a:schemeClr>
                </a:solidFill>
                <a:latin typeface="Chalkboard" panose="03050602040202020205" pitchFamily="66" charset="77"/>
              </a:rPr>
              <a:t>Fortissimo</a:t>
            </a:r>
          </a:p>
        </p:txBody>
      </p:sp>
      <p:sp>
        <p:nvSpPr>
          <p:cNvPr id="17" name="Rounded Rectangle 1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7D90B316-9613-6746-9030-F9AC06E0133F}"/>
              </a:ext>
            </a:extLst>
          </p:cNvPr>
          <p:cNvSpPr/>
          <p:nvPr/>
        </p:nvSpPr>
        <p:spPr>
          <a:xfrm>
            <a:off x="5922866" y="5162891"/>
            <a:ext cx="2828452" cy="642717"/>
          </a:xfrm>
          <a:prstGeom prst="roundRect">
            <a:avLst/>
          </a:prstGeom>
          <a:solidFill>
            <a:schemeClr val="tx1">
              <a:alpha val="0"/>
            </a:schemeClr>
          </a:solid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chemeClr val="tx1">
                    <a:alpha val="0"/>
                  </a:schemeClr>
                </a:solidFill>
                <a:latin typeface="Chalkboard" panose="03050602040202020205" pitchFamily="66" charset="77"/>
              </a:rPr>
              <a:t>Crescendo</a:t>
            </a:r>
          </a:p>
        </p:txBody>
      </p:sp>
      <p:sp>
        <p:nvSpPr>
          <p:cNvPr id="18" name="Rounded Rectangle 17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C935DC5-3E46-BF42-A4CF-ADD6FEAE18B7}"/>
              </a:ext>
            </a:extLst>
          </p:cNvPr>
          <p:cNvSpPr/>
          <p:nvPr/>
        </p:nvSpPr>
        <p:spPr>
          <a:xfrm>
            <a:off x="5928150" y="5983861"/>
            <a:ext cx="2828452" cy="642717"/>
          </a:xfrm>
          <a:prstGeom prst="roundRect">
            <a:avLst/>
          </a:prstGeom>
          <a:solidFill>
            <a:schemeClr val="tx1">
              <a:alpha val="0"/>
            </a:schemeClr>
          </a:solid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chemeClr val="tx1">
                    <a:alpha val="0"/>
                  </a:schemeClr>
                </a:solidFill>
                <a:latin typeface="Chalkboard" panose="03050602040202020205" pitchFamily="66" charset="77"/>
              </a:rPr>
              <a:t>Decrescendo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E46CD35-799E-8143-BAAE-5FCCBC84924B}"/>
              </a:ext>
            </a:extLst>
          </p:cNvPr>
          <p:cNvSpPr/>
          <p:nvPr/>
        </p:nvSpPr>
        <p:spPr>
          <a:xfrm>
            <a:off x="0" y="0"/>
            <a:ext cx="9129342" cy="6858000"/>
          </a:xfrm>
          <a:prstGeom prst="rect">
            <a:avLst/>
          </a:prstGeom>
          <a:noFill/>
          <a:ln w="1016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554071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CB1195C6-7CC2-0A4A-9277-F52617AE1FF8}"/>
              </a:ext>
            </a:extLst>
          </p:cNvPr>
          <p:cNvSpPr txBox="1"/>
          <p:nvPr/>
        </p:nvSpPr>
        <p:spPr>
          <a:xfrm>
            <a:off x="4087427" y="1712940"/>
            <a:ext cx="3195500" cy="37087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9900" dirty="0">
              <a:latin typeface="Chalkboard" panose="03050602040202020205" pitchFamily="66" charset="77"/>
            </a:endParaRPr>
          </a:p>
          <a:p>
            <a:endParaRPr lang="en-US" sz="3600" dirty="0">
              <a:latin typeface="Chalkboard" panose="03050602040202020205" pitchFamily="66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71066520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Right Arrow 6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B0E5EC91-3CE7-8543-AB73-B9AD53D6F5E6}"/>
              </a:ext>
            </a:extLst>
          </p:cNvPr>
          <p:cNvSpPr/>
          <p:nvPr/>
        </p:nvSpPr>
        <p:spPr>
          <a:xfrm>
            <a:off x="7764709" y="5605486"/>
            <a:ext cx="745067" cy="513652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406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500"/>
    </mc:Choice>
    <mc:Fallback xmlns="">
      <p:transition advClick="0" advTm="500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Right Arrow 6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B0E5EC91-3CE7-8543-AB73-B9AD53D6F5E6}"/>
              </a:ext>
            </a:extLst>
          </p:cNvPr>
          <p:cNvSpPr/>
          <p:nvPr/>
        </p:nvSpPr>
        <p:spPr>
          <a:xfrm>
            <a:off x="7753952" y="5605485"/>
            <a:ext cx="745067" cy="513652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3273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8" name="chimes.wav"/>
          </p:stSnd>
        </p:sndAc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CB065BF6-6809-B14D-96AB-A43C720E028B}"/>
              </a:ext>
            </a:extLst>
          </p:cNvPr>
          <p:cNvSpPr txBox="1"/>
          <p:nvPr/>
        </p:nvSpPr>
        <p:spPr>
          <a:xfrm>
            <a:off x="4087427" y="1712940"/>
            <a:ext cx="3195500" cy="37087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9900" dirty="0">
              <a:latin typeface="Chalkboard" panose="03050602040202020205" pitchFamily="66" charset="77"/>
            </a:endParaRPr>
          </a:p>
          <a:p>
            <a:endParaRPr lang="en-US" sz="3600" dirty="0">
              <a:latin typeface="Chalkboard" panose="03050602040202020205" pitchFamily="66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75064615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79F581FA-6A2D-9E4D-9332-D71A2CAB9C1E}"/>
              </a:ext>
            </a:extLst>
          </p:cNvPr>
          <p:cNvSpPr/>
          <p:nvPr/>
        </p:nvSpPr>
        <p:spPr>
          <a:xfrm>
            <a:off x="5891161" y="237067"/>
            <a:ext cx="2828452" cy="642717"/>
          </a:xfrm>
          <a:prstGeom prst="roundRect">
            <a:avLst/>
          </a:prstGeom>
          <a:solidFill>
            <a:schemeClr val="tx1">
              <a:alpha val="0"/>
            </a:schemeClr>
          </a:solid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chemeClr val="tx1">
                    <a:alpha val="0"/>
                  </a:schemeClr>
                </a:solidFill>
                <a:latin typeface="Chalkboard" panose="03050602040202020205" pitchFamily="66" charset="77"/>
              </a:rPr>
              <a:t> Pianissimo</a:t>
            </a:r>
          </a:p>
        </p:txBody>
      </p:sp>
      <p:sp>
        <p:nvSpPr>
          <p:cNvPr id="12" name="Rounded Rectangle 1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F9E107AC-EFB1-1845-A79A-9D1049EB8A87}"/>
              </a:ext>
            </a:extLst>
          </p:cNvPr>
          <p:cNvSpPr/>
          <p:nvPr/>
        </p:nvSpPr>
        <p:spPr>
          <a:xfrm>
            <a:off x="5896445" y="1058038"/>
            <a:ext cx="2828452" cy="642717"/>
          </a:xfrm>
          <a:prstGeom prst="roundRect">
            <a:avLst/>
          </a:prstGeom>
          <a:solidFill>
            <a:schemeClr val="tx1">
              <a:alpha val="0"/>
            </a:schemeClr>
          </a:solid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chemeClr val="tx1">
                    <a:alpha val="0"/>
                  </a:schemeClr>
                </a:solidFill>
                <a:latin typeface="Chalkboard" panose="03050602040202020205" pitchFamily="66" charset="77"/>
              </a:rPr>
              <a:t> Piano</a:t>
            </a:r>
          </a:p>
        </p:txBody>
      </p:sp>
      <p:sp>
        <p:nvSpPr>
          <p:cNvPr id="13" name="Rounded Rectangle 12">
            <a:hlinkClick r:id="rId3" action="ppaction://hlinksldjump"/>
            <a:extLst>
              <a:ext uri="{FF2B5EF4-FFF2-40B4-BE49-F238E27FC236}">
                <a16:creationId xmlns:a16="http://schemas.microsoft.com/office/drawing/2014/main" id="{D2A26257-5431-7D42-9F65-8FFF6B5A3076}"/>
              </a:ext>
            </a:extLst>
          </p:cNvPr>
          <p:cNvSpPr/>
          <p:nvPr/>
        </p:nvSpPr>
        <p:spPr>
          <a:xfrm>
            <a:off x="5901729" y="1879008"/>
            <a:ext cx="2828452" cy="642717"/>
          </a:xfrm>
          <a:prstGeom prst="roundRect">
            <a:avLst/>
          </a:prstGeom>
          <a:solidFill>
            <a:schemeClr val="tx1">
              <a:alpha val="0"/>
            </a:schemeClr>
          </a:solid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chemeClr val="tx1">
                    <a:alpha val="0"/>
                  </a:schemeClr>
                </a:solidFill>
                <a:latin typeface="Chalkboard" panose="03050602040202020205" pitchFamily="66" charset="77"/>
              </a:rPr>
              <a:t> Mezzo Piano</a:t>
            </a:r>
          </a:p>
        </p:txBody>
      </p:sp>
      <p:sp>
        <p:nvSpPr>
          <p:cNvPr id="14" name="Rounded Rectangle 1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780F47A7-D9EE-EB4B-A218-4038E0A44AF2}"/>
              </a:ext>
            </a:extLst>
          </p:cNvPr>
          <p:cNvSpPr/>
          <p:nvPr/>
        </p:nvSpPr>
        <p:spPr>
          <a:xfrm>
            <a:off x="5907013" y="2699979"/>
            <a:ext cx="2828452" cy="642717"/>
          </a:xfrm>
          <a:prstGeom prst="roundRect">
            <a:avLst/>
          </a:prstGeom>
          <a:solidFill>
            <a:schemeClr val="tx1">
              <a:alpha val="0"/>
            </a:schemeClr>
          </a:solid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chemeClr val="tx1">
                    <a:alpha val="0"/>
                  </a:schemeClr>
                </a:solidFill>
                <a:latin typeface="Chalkboard" panose="03050602040202020205" pitchFamily="66" charset="77"/>
              </a:rPr>
              <a:t> Mezzo Forte</a:t>
            </a:r>
          </a:p>
        </p:txBody>
      </p:sp>
      <p:sp>
        <p:nvSpPr>
          <p:cNvPr id="15" name="Rounded Rectangle 1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99E63BB-5A7B-3D49-9ADA-14DD331413E0}"/>
              </a:ext>
            </a:extLst>
          </p:cNvPr>
          <p:cNvSpPr/>
          <p:nvPr/>
        </p:nvSpPr>
        <p:spPr>
          <a:xfrm>
            <a:off x="5912298" y="3520949"/>
            <a:ext cx="2828452" cy="642717"/>
          </a:xfrm>
          <a:prstGeom prst="roundRect">
            <a:avLst/>
          </a:prstGeom>
          <a:solidFill>
            <a:schemeClr val="tx1">
              <a:alpha val="0"/>
            </a:schemeClr>
          </a:solid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chemeClr val="tx1">
                    <a:alpha val="0"/>
                  </a:schemeClr>
                </a:solidFill>
                <a:latin typeface="Chalkboard" panose="03050602040202020205" pitchFamily="66" charset="77"/>
              </a:rPr>
              <a:t>Forte</a:t>
            </a:r>
          </a:p>
        </p:txBody>
      </p:sp>
      <p:sp>
        <p:nvSpPr>
          <p:cNvPr id="16" name="Rounded Rectangle 1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7D75C522-2933-EB48-8A82-449540F305D8}"/>
              </a:ext>
            </a:extLst>
          </p:cNvPr>
          <p:cNvSpPr/>
          <p:nvPr/>
        </p:nvSpPr>
        <p:spPr>
          <a:xfrm>
            <a:off x="5917582" y="4341920"/>
            <a:ext cx="2828452" cy="642717"/>
          </a:xfrm>
          <a:prstGeom prst="roundRect">
            <a:avLst/>
          </a:prstGeom>
          <a:solidFill>
            <a:schemeClr val="tx1">
              <a:alpha val="0"/>
            </a:schemeClr>
          </a:solid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chemeClr val="tx1">
                    <a:alpha val="0"/>
                  </a:schemeClr>
                </a:solidFill>
                <a:latin typeface="Chalkboard" panose="03050602040202020205" pitchFamily="66" charset="77"/>
              </a:rPr>
              <a:t>Fortissimo</a:t>
            </a:r>
          </a:p>
        </p:txBody>
      </p:sp>
      <p:sp>
        <p:nvSpPr>
          <p:cNvPr id="17" name="Rounded Rectangle 1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7D90B316-9613-6746-9030-F9AC06E0133F}"/>
              </a:ext>
            </a:extLst>
          </p:cNvPr>
          <p:cNvSpPr/>
          <p:nvPr/>
        </p:nvSpPr>
        <p:spPr>
          <a:xfrm>
            <a:off x="5922866" y="5162891"/>
            <a:ext cx="2828452" cy="642717"/>
          </a:xfrm>
          <a:prstGeom prst="roundRect">
            <a:avLst/>
          </a:prstGeom>
          <a:solidFill>
            <a:schemeClr val="tx1">
              <a:alpha val="0"/>
            </a:schemeClr>
          </a:solid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chemeClr val="tx1">
                    <a:alpha val="0"/>
                  </a:schemeClr>
                </a:solidFill>
                <a:latin typeface="Chalkboard" panose="03050602040202020205" pitchFamily="66" charset="77"/>
              </a:rPr>
              <a:t>Crescendo</a:t>
            </a:r>
          </a:p>
        </p:txBody>
      </p:sp>
      <p:sp>
        <p:nvSpPr>
          <p:cNvPr id="18" name="Rounded Rectangle 17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C935DC5-3E46-BF42-A4CF-ADD6FEAE18B7}"/>
              </a:ext>
            </a:extLst>
          </p:cNvPr>
          <p:cNvSpPr/>
          <p:nvPr/>
        </p:nvSpPr>
        <p:spPr>
          <a:xfrm>
            <a:off x="5928150" y="5983861"/>
            <a:ext cx="2828452" cy="642717"/>
          </a:xfrm>
          <a:prstGeom prst="roundRect">
            <a:avLst/>
          </a:prstGeom>
          <a:solidFill>
            <a:schemeClr val="tx1">
              <a:alpha val="0"/>
            </a:schemeClr>
          </a:solid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chemeClr val="tx1">
                    <a:alpha val="0"/>
                  </a:schemeClr>
                </a:solidFill>
                <a:latin typeface="Chalkboard" panose="03050602040202020205" pitchFamily="66" charset="77"/>
              </a:rPr>
              <a:t>Decrescendo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E46CD35-799E-8143-BAAE-5FCCBC84924B}"/>
              </a:ext>
            </a:extLst>
          </p:cNvPr>
          <p:cNvSpPr/>
          <p:nvPr/>
        </p:nvSpPr>
        <p:spPr>
          <a:xfrm>
            <a:off x="0" y="0"/>
            <a:ext cx="9129342" cy="6858000"/>
          </a:xfrm>
          <a:prstGeom prst="rect">
            <a:avLst/>
          </a:prstGeom>
          <a:noFill/>
          <a:ln w="1016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10361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AAFEC327-ED3B-4240-BBA5-3E6056BAC5C5}"/>
              </a:ext>
            </a:extLst>
          </p:cNvPr>
          <p:cNvSpPr txBox="1"/>
          <p:nvPr/>
        </p:nvSpPr>
        <p:spPr>
          <a:xfrm>
            <a:off x="4087427" y="1712940"/>
            <a:ext cx="3195500" cy="37087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9900" dirty="0">
              <a:latin typeface="Chalkboard" panose="03050602040202020205" pitchFamily="66" charset="77"/>
            </a:endParaRPr>
          </a:p>
          <a:p>
            <a:endParaRPr lang="en-US" sz="3600" dirty="0">
              <a:latin typeface="Chalkboard" panose="03050602040202020205" pitchFamily="66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88125358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Right Arrow 6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B0E5EC91-3CE7-8543-AB73-B9AD53D6F5E6}"/>
              </a:ext>
            </a:extLst>
          </p:cNvPr>
          <p:cNvSpPr/>
          <p:nvPr/>
        </p:nvSpPr>
        <p:spPr>
          <a:xfrm>
            <a:off x="7764710" y="5605485"/>
            <a:ext cx="745067" cy="513652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327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"/>
    </mc:Choice>
    <mc:Fallback xmlns="">
      <p:transition spd="slow" advClick="0" advTm="500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Right Arrow 6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B0E5EC91-3CE7-8543-AB73-B9AD53D6F5E6}"/>
              </a:ext>
            </a:extLst>
          </p:cNvPr>
          <p:cNvSpPr/>
          <p:nvPr/>
        </p:nvSpPr>
        <p:spPr>
          <a:xfrm>
            <a:off x="7764709" y="5594728"/>
            <a:ext cx="745067" cy="513652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4940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9" name="chimes.wav"/>
          </p:stSnd>
        </p:sndAc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ounded Rectangle 21">
            <a:hlinkClick r:id="rId3" action="ppaction://hlinksldjump"/>
            <a:extLst>
              <a:ext uri="{FF2B5EF4-FFF2-40B4-BE49-F238E27FC236}">
                <a16:creationId xmlns:a16="http://schemas.microsoft.com/office/drawing/2014/main" id="{1CA6486D-70D3-7547-A972-645268CEDF0E}"/>
              </a:ext>
            </a:extLst>
          </p:cNvPr>
          <p:cNvSpPr/>
          <p:nvPr/>
        </p:nvSpPr>
        <p:spPr>
          <a:xfrm>
            <a:off x="5891161" y="237067"/>
            <a:ext cx="2828452" cy="642717"/>
          </a:xfrm>
          <a:prstGeom prst="roundRect">
            <a:avLst/>
          </a:prstGeom>
          <a:solidFill>
            <a:schemeClr val="tx1">
              <a:alpha val="0"/>
            </a:schemeClr>
          </a:solid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chemeClr val="tx1">
                    <a:alpha val="0"/>
                  </a:schemeClr>
                </a:solidFill>
                <a:latin typeface="Chalkboard" panose="03050602040202020205" pitchFamily="66" charset="77"/>
              </a:rPr>
              <a:t> Pianissimo</a:t>
            </a:r>
          </a:p>
        </p:txBody>
      </p:sp>
      <p:sp>
        <p:nvSpPr>
          <p:cNvPr id="23" name="Rounded Rectangle 2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3F8A15E-E36B-3B45-A31E-D1A739FB46AE}"/>
              </a:ext>
            </a:extLst>
          </p:cNvPr>
          <p:cNvSpPr/>
          <p:nvPr/>
        </p:nvSpPr>
        <p:spPr>
          <a:xfrm>
            <a:off x="5896445" y="1058038"/>
            <a:ext cx="2828452" cy="642717"/>
          </a:xfrm>
          <a:prstGeom prst="roundRect">
            <a:avLst/>
          </a:prstGeom>
          <a:solidFill>
            <a:schemeClr val="tx1">
              <a:alpha val="0"/>
            </a:schemeClr>
          </a:solid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chemeClr val="tx1">
                    <a:alpha val="0"/>
                  </a:schemeClr>
                </a:solidFill>
                <a:latin typeface="Chalkboard" panose="03050602040202020205" pitchFamily="66" charset="77"/>
              </a:rPr>
              <a:t> Piano</a:t>
            </a:r>
          </a:p>
        </p:txBody>
      </p:sp>
      <p:sp>
        <p:nvSpPr>
          <p:cNvPr id="24" name="Rounded Rectangle 2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3781631-A5DC-4F4D-A64D-2F25880A6768}"/>
              </a:ext>
            </a:extLst>
          </p:cNvPr>
          <p:cNvSpPr/>
          <p:nvPr/>
        </p:nvSpPr>
        <p:spPr>
          <a:xfrm>
            <a:off x="5901729" y="1879008"/>
            <a:ext cx="2828452" cy="642717"/>
          </a:xfrm>
          <a:prstGeom prst="roundRect">
            <a:avLst/>
          </a:prstGeom>
          <a:solidFill>
            <a:schemeClr val="tx1">
              <a:alpha val="0"/>
            </a:schemeClr>
          </a:solid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chemeClr val="tx1">
                    <a:alpha val="0"/>
                  </a:schemeClr>
                </a:solidFill>
                <a:latin typeface="Chalkboard" panose="03050602040202020205" pitchFamily="66" charset="77"/>
              </a:rPr>
              <a:t> Mezzo Piano</a:t>
            </a:r>
          </a:p>
        </p:txBody>
      </p:sp>
      <p:sp>
        <p:nvSpPr>
          <p:cNvPr id="25" name="Rounded Rectangle 2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E201F3E-1CAD-7F4D-9263-5872B76DD777}"/>
              </a:ext>
            </a:extLst>
          </p:cNvPr>
          <p:cNvSpPr/>
          <p:nvPr/>
        </p:nvSpPr>
        <p:spPr>
          <a:xfrm>
            <a:off x="5907013" y="2699979"/>
            <a:ext cx="2828452" cy="642717"/>
          </a:xfrm>
          <a:prstGeom prst="roundRect">
            <a:avLst/>
          </a:prstGeom>
          <a:solidFill>
            <a:schemeClr val="tx1">
              <a:alpha val="0"/>
            </a:schemeClr>
          </a:solid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chemeClr val="tx1">
                    <a:alpha val="0"/>
                  </a:schemeClr>
                </a:solidFill>
                <a:latin typeface="Chalkboard" panose="03050602040202020205" pitchFamily="66" charset="77"/>
              </a:rPr>
              <a:t> Mezzo Forte</a:t>
            </a:r>
          </a:p>
        </p:txBody>
      </p:sp>
      <p:sp>
        <p:nvSpPr>
          <p:cNvPr id="26" name="Rounded Rectangle 2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14C57E8-958E-CA42-9B64-200D54A464BD}"/>
              </a:ext>
            </a:extLst>
          </p:cNvPr>
          <p:cNvSpPr/>
          <p:nvPr/>
        </p:nvSpPr>
        <p:spPr>
          <a:xfrm>
            <a:off x="5912298" y="3520949"/>
            <a:ext cx="2828452" cy="642717"/>
          </a:xfrm>
          <a:prstGeom prst="roundRect">
            <a:avLst/>
          </a:prstGeom>
          <a:solidFill>
            <a:schemeClr val="tx1">
              <a:alpha val="0"/>
            </a:schemeClr>
          </a:solid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chemeClr val="tx1">
                    <a:alpha val="0"/>
                  </a:schemeClr>
                </a:solidFill>
                <a:latin typeface="Chalkboard" panose="03050602040202020205" pitchFamily="66" charset="77"/>
              </a:rPr>
              <a:t>Forte</a:t>
            </a:r>
          </a:p>
        </p:txBody>
      </p:sp>
      <p:sp>
        <p:nvSpPr>
          <p:cNvPr id="27" name="Rounded Rectangle 2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A62AE58-F704-DA4F-9B77-E3B6B8E9621B}"/>
              </a:ext>
            </a:extLst>
          </p:cNvPr>
          <p:cNvSpPr/>
          <p:nvPr/>
        </p:nvSpPr>
        <p:spPr>
          <a:xfrm>
            <a:off x="5917582" y="4341920"/>
            <a:ext cx="2828452" cy="642717"/>
          </a:xfrm>
          <a:prstGeom prst="roundRect">
            <a:avLst/>
          </a:prstGeom>
          <a:solidFill>
            <a:schemeClr val="tx1">
              <a:alpha val="0"/>
            </a:schemeClr>
          </a:solid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chemeClr val="tx1">
                    <a:alpha val="0"/>
                  </a:schemeClr>
                </a:solidFill>
                <a:latin typeface="Chalkboard" panose="03050602040202020205" pitchFamily="66" charset="77"/>
              </a:rPr>
              <a:t>Fortissimo</a:t>
            </a:r>
          </a:p>
        </p:txBody>
      </p:sp>
      <p:sp>
        <p:nvSpPr>
          <p:cNvPr id="28" name="Rounded Rectangle 27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11165BC-3C66-C84A-9793-3C131D5AD58D}"/>
              </a:ext>
            </a:extLst>
          </p:cNvPr>
          <p:cNvSpPr/>
          <p:nvPr/>
        </p:nvSpPr>
        <p:spPr>
          <a:xfrm>
            <a:off x="5922866" y="5162891"/>
            <a:ext cx="2828452" cy="642717"/>
          </a:xfrm>
          <a:prstGeom prst="roundRect">
            <a:avLst/>
          </a:prstGeom>
          <a:solidFill>
            <a:schemeClr val="tx1">
              <a:alpha val="0"/>
            </a:schemeClr>
          </a:solid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chemeClr val="tx1">
                    <a:alpha val="0"/>
                  </a:schemeClr>
                </a:solidFill>
                <a:latin typeface="Chalkboard" panose="03050602040202020205" pitchFamily="66" charset="77"/>
              </a:rPr>
              <a:t>Crescendo</a:t>
            </a:r>
          </a:p>
        </p:txBody>
      </p:sp>
      <p:sp>
        <p:nvSpPr>
          <p:cNvPr id="29" name="Rounded Rectangle 2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3DCEEDB-CB15-DC46-AC22-486B8AC9CC94}"/>
              </a:ext>
            </a:extLst>
          </p:cNvPr>
          <p:cNvSpPr/>
          <p:nvPr/>
        </p:nvSpPr>
        <p:spPr>
          <a:xfrm>
            <a:off x="5928150" y="5983861"/>
            <a:ext cx="2828452" cy="642717"/>
          </a:xfrm>
          <a:prstGeom prst="roundRect">
            <a:avLst/>
          </a:prstGeom>
          <a:solidFill>
            <a:schemeClr val="tx1">
              <a:alpha val="0"/>
            </a:schemeClr>
          </a:solid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chemeClr val="tx1">
                    <a:alpha val="0"/>
                  </a:schemeClr>
                </a:solidFill>
                <a:latin typeface="Chalkboard" panose="03050602040202020205" pitchFamily="66" charset="77"/>
              </a:rPr>
              <a:t>Decrescendo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E46CD35-799E-8143-BAAE-5FCCBC84924B}"/>
              </a:ext>
            </a:extLst>
          </p:cNvPr>
          <p:cNvSpPr/>
          <p:nvPr/>
        </p:nvSpPr>
        <p:spPr>
          <a:xfrm>
            <a:off x="0" y="0"/>
            <a:ext cx="9129342" cy="6858000"/>
          </a:xfrm>
          <a:prstGeom prst="rect">
            <a:avLst/>
          </a:prstGeom>
          <a:noFill/>
          <a:ln w="1016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202218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D8F51B86-6161-B04B-A4B2-BD6480E0E242}"/>
              </a:ext>
            </a:extLst>
          </p:cNvPr>
          <p:cNvSpPr txBox="1"/>
          <p:nvPr/>
        </p:nvSpPr>
        <p:spPr>
          <a:xfrm>
            <a:off x="4087427" y="1712940"/>
            <a:ext cx="3195500" cy="37087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9900" dirty="0">
              <a:latin typeface="Chalkboard" panose="03050602040202020205" pitchFamily="66" charset="77"/>
            </a:endParaRPr>
          </a:p>
          <a:p>
            <a:endParaRPr lang="en-US" sz="3600" dirty="0">
              <a:latin typeface="Chalkboard" panose="03050602040202020205" pitchFamily="66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87464751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Right Arrow 6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B0E5EC91-3CE7-8543-AB73-B9AD53D6F5E6}"/>
              </a:ext>
            </a:extLst>
          </p:cNvPr>
          <p:cNvSpPr/>
          <p:nvPr/>
        </p:nvSpPr>
        <p:spPr>
          <a:xfrm>
            <a:off x="7743194" y="5583970"/>
            <a:ext cx="745067" cy="513652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329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"/>
    </mc:Choice>
    <mc:Fallback xmlns="">
      <p:transition spd="slow" advClick="0" advTm="500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Right Arrow 6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B0E5EC91-3CE7-8543-AB73-B9AD53D6F5E6}"/>
              </a:ext>
            </a:extLst>
          </p:cNvPr>
          <p:cNvSpPr/>
          <p:nvPr/>
        </p:nvSpPr>
        <p:spPr>
          <a:xfrm>
            <a:off x="7753952" y="5605485"/>
            <a:ext cx="745067" cy="513652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72348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9" name="chimes.wav"/>
          </p:stSnd>
        </p:sndAc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79F581FA-6A2D-9E4D-9332-D71A2CAB9C1E}"/>
              </a:ext>
            </a:extLst>
          </p:cNvPr>
          <p:cNvSpPr/>
          <p:nvPr/>
        </p:nvSpPr>
        <p:spPr>
          <a:xfrm>
            <a:off x="5891161" y="237067"/>
            <a:ext cx="2828452" cy="642717"/>
          </a:xfrm>
          <a:prstGeom prst="roundRect">
            <a:avLst/>
          </a:prstGeom>
          <a:solidFill>
            <a:schemeClr val="tx1">
              <a:alpha val="0"/>
            </a:schemeClr>
          </a:solid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chemeClr val="tx1">
                    <a:alpha val="0"/>
                  </a:schemeClr>
                </a:solidFill>
                <a:latin typeface="Chalkboard" panose="03050602040202020205" pitchFamily="66" charset="77"/>
              </a:rPr>
              <a:t> Pianissimo</a:t>
            </a:r>
          </a:p>
        </p:txBody>
      </p:sp>
      <p:sp>
        <p:nvSpPr>
          <p:cNvPr id="12" name="Rounded Rectangle 1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F9E107AC-EFB1-1845-A79A-9D1049EB8A87}"/>
              </a:ext>
            </a:extLst>
          </p:cNvPr>
          <p:cNvSpPr/>
          <p:nvPr/>
        </p:nvSpPr>
        <p:spPr>
          <a:xfrm>
            <a:off x="5896445" y="1058038"/>
            <a:ext cx="2828452" cy="642717"/>
          </a:xfrm>
          <a:prstGeom prst="roundRect">
            <a:avLst/>
          </a:prstGeom>
          <a:solidFill>
            <a:schemeClr val="tx1">
              <a:alpha val="0"/>
            </a:schemeClr>
          </a:solid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chemeClr val="tx1">
                    <a:alpha val="0"/>
                  </a:schemeClr>
                </a:solidFill>
                <a:latin typeface="Chalkboard" panose="03050602040202020205" pitchFamily="66" charset="77"/>
              </a:rPr>
              <a:t> Piano</a:t>
            </a:r>
          </a:p>
        </p:txBody>
      </p:sp>
      <p:sp>
        <p:nvSpPr>
          <p:cNvPr id="13" name="Rounded Rectangle 1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2A26257-5431-7D42-9F65-8FFF6B5A3076}"/>
              </a:ext>
            </a:extLst>
          </p:cNvPr>
          <p:cNvSpPr/>
          <p:nvPr/>
        </p:nvSpPr>
        <p:spPr>
          <a:xfrm>
            <a:off x="5901729" y="1879008"/>
            <a:ext cx="2828452" cy="642717"/>
          </a:xfrm>
          <a:prstGeom prst="roundRect">
            <a:avLst/>
          </a:prstGeom>
          <a:solidFill>
            <a:schemeClr val="tx1">
              <a:alpha val="0"/>
            </a:schemeClr>
          </a:solid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chemeClr val="tx1">
                    <a:alpha val="0"/>
                  </a:schemeClr>
                </a:solidFill>
                <a:latin typeface="Chalkboard" panose="03050602040202020205" pitchFamily="66" charset="77"/>
              </a:rPr>
              <a:t> Mezzo Piano</a:t>
            </a:r>
          </a:p>
        </p:txBody>
      </p:sp>
      <p:sp>
        <p:nvSpPr>
          <p:cNvPr id="14" name="Rounded Rectangle 1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780F47A7-D9EE-EB4B-A218-4038E0A44AF2}"/>
              </a:ext>
            </a:extLst>
          </p:cNvPr>
          <p:cNvSpPr/>
          <p:nvPr/>
        </p:nvSpPr>
        <p:spPr>
          <a:xfrm>
            <a:off x="5907013" y="2699979"/>
            <a:ext cx="2828452" cy="642717"/>
          </a:xfrm>
          <a:prstGeom prst="roundRect">
            <a:avLst/>
          </a:prstGeom>
          <a:solidFill>
            <a:schemeClr val="tx1">
              <a:alpha val="0"/>
            </a:schemeClr>
          </a:solid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chemeClr val="tx1">
                    <a:alpha val="0"/>
                  </a:schemeClr>
                </a:solidFill>
                <a:latin typeface="Chalkboard" panose="03050602040202020205" pitchFamily="66" charset="77"/>
              </a:rPr>
              <a:t> Mezzo Forte</a:t>
            </a:r>
          </a:p>
        </p:txBody>
      </p:sp>
      <p:sp>
        <p:nvSpPr>
          <p:cNvPr id="15" name="Rounded Rectangle 1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99E63BB-5A7B-3D49-9ADA-14DD331413E0}"/>
              </a:ext>
            </a:extLst>
          </p:cNvPr>
          <p:cNvSpPr/>
          <p:nvPr/>
        </p:nvSpPr>
        <p:spPr>
          <a:xfrm>
            <a:off x="5912298" y="3520949"/>
            <a:ext cx="2828452" cy="642717"/>
          </a:xfrm>
          <a:prstGeom prst="roundRect">
            <a:avLst/>
          </a:prstGeom>
          <a:solidFill>
            <a:schemeClr val="tx1">
              <a:alpha val="0"/>
            </a:schemeClr>
          </a:solid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chemeClr val="tx1">
                    <a:alpha val="0"/>
                  </a:schemeClr>
                </a:solidFill>
                <a:latin typeface="Chalkboard" panose="03050602040202020205" pitchFamily="66" charset="77"/>
              </a:rPr>
              <a:t>Forte</a:t>
            </a:r>
          </a:p>
        </p:txBody>
      </p:sp>
      <p:sp>
        <p:nvSpPr>
          <p:cNvPr id="16" name="Rounded Rectangle 15">
            <a:hlinkClick r:id="rId3" action="ppaction://hlinksldjump"/>
            <a:extLst>
              <a:ext uri="{FF2B5EF4-FFF2-40B4-BE49-F238E27FC236}">
                <a16:creationId xmlns:a16="http://schemas.microsoft.com/office/drawing/2014/main" id="{7D75C522-2933-EB48-8A82-449540F305D8}"/>
              </a:ext>
            </a:extLst>
          </p:cNvPr>
          <p:cNvSpPr/>
          <p:nvPr/>
        </p:nvSpPr>
        <p:spPr>
          <a:xfrm>
            <a:off x="5917582" y="4341920"/>
            <a:ext cx="2828452" cy="642717"/>
          </a:xfrm>
          <a:prstGeom prst="roundRect">
            <a:avLst/>
          </a:prstGeom>
          <a:solidFill>
            <a:schemeClr val="tx1">
              <a:alpha val="0"/>
            </a:schemeClr>
          </a:solid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chemeClr val="tx1">
                    <a:alpha val="0"/>
                  </a:schemeClr>
                </a:solidFill>
                <a:latin typeface="Chalkboard" panose="03050602040202020205" pitchFamily="66" charset="77"/>
              </a:rPr>
              <a:t>Fortissimo</a:t>
            </a:r>
          </a:p>
        </p:txBody>
      </p:sp>
      <p:sp>
        <p:nvSpPr>
          <p:cNvPr id="17" name="Rounded Rectangle 1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7D90B316-9613-6746-9030-F9AC06E0133F}"/>
              </a:ext>
            </a:extLst>
          </p:cNvPr>
          <p:cNvSpPr/>
          <p:nvPr/>
        </p:nvSpPr>
        <p:spPr>
          <a:xfrm>
            <a:off x="5922866" y="5162891"/>
            <a:ext cx="2828452" cy="642717"/>
          </a:xfrm>
          <a:prstGeom prst="roundRect">
            <a:avLst/>
          </a:prstGeom>
          <a:solidFill>
            <a:schemeClr val="tx1">
              <a:alpha val="0"/>
            </a:schemeClr>
          </a:solid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chemeClr val="tx1">
                    <a:alpha val="0"/>
                  </a:schemeClr>
                </a:solidFill>
                <a:latin typeface="Chalkboard" panose="03050602040202020205" pitchFamily="66" charset="77"/>
              </a:rPr>
              <a:t>Crescendo</a:t>
            </a:r>
          </a:p>
        </p:txBody>
      </p:sp>
      <p:sp>
        <p:nvSpPr>
          <p:cNvPr id="18" name="Rounded Rectangle 17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C935DC5-3E46-BF42-A4CF-ADD6FEAE18B7}"/>
              </a:ext>
            </a:extLst>
          </p:cNvPr>
          <p:cNvSpPr/>
          <p:nvPr/>
        </p:nvSpPr>
        <p:spPr>
          <a:xfrm>
            <a:off x="5928150" y="5983861"/>
            <a:ext cx="2828452" cy="642717"/>
          </a:xfrm>
          <a:prstGeom prst="roundRect">
            <a:avLst/>
          </a:prstGeom>
          <a:solidFill>
            <a:schemeClr val="tx1">
              <a:alpha val="0"/>
            </a:schemeClr>
          </a:solid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chemeClr val="tx1">
                    <a:alpha val="0"/>
                  </a:schemeClr>
                </a:solidFill>
                <a:latin typeface="Chalkboard" panose="03050602040202020205" pitchFamily="66" charset="77"/>
              </a:rPr>
              <a:t>Decrescendo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E46CD35-799E-8143-BAAE-5FCCBC84924B}"/>
              </a:ext>
            </a:extLst>
          </p:cNvPr>
          <p:cNvSpPr/>
          <p:nvPr/>
        </p:nvSpPr>
        <p:spPr>
          <a:xfrm>
            <a:off x="0" y="0"/>
            <a:ext cx="9129342" cy="6858000"/>
          </a:xfrm>
          <a:prstGeom prst="rect">
            <a:avLst/>
          </a:prstGeom>
          <a:noFill/>
          <a:ln w="1016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08948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D0AB08D4-71A6-204D-BB95-433D29C44D5E}"/>
              </a:ext>
            </a:extLst>
          </p:cNvPr>
          <p:cNvSpPr txBox="1"/>
          <p:nvPr/>
        </p:nvSpPr>
        <p:spPr>
          <a:xfrm>
            <a:off x="4087427" y="1712940"/>
            <a:ext cx="3195500" cy="37087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9900" dirty="0">
              <a:latin typeface="Chalkboard" panose="03050602040202020205" pitchFamily="66" charset="77"/>
            </a:endParaRPr>
          </a:p>
          <a:p>
            <a:endParaRPr lang="en-US" sz="3600" dirty="0">
              <a:latin typeface="Chalkboard" panose="03050602040202020205" pitchFamily="66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2431656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Right Arrow 6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B0E5EC91-3CE7-8543-AB73-B9AD53D6F5E6}"/>
              </a:ext>
            </a:extLst>
          </p:cNvPr>
          <p:cNvSpPr/>
          <p:nvPr/>
        </p:nvSpPr>
        <p:spPr>
          <a:xfrm>
            <a:off x="7753354" y="5597268"/>
            <a:ext cx="745067" cy="513652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8459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500"/>
    </mc:Choice>
    <mc:Fallback xmlns="">
      <p:transition advClick="0" advTm="500"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Right Arrow 6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B0E5EC91-3CE7-8543-AB73-B9AD53D6F5E6}"/>
              </a:ext>
            </a:extLst>
          </p:cNvPr>
          <p:cNvSpPr/>
          <p:nvPr/>
        </p:nvSpPr>
        <p:spPr>
          <a:xfrm>
            <a:off x="7753952" y="5605486"/>
            <a:ext cx="745067" cy="513652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258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"/>
    </mc:Choice>
    <mc:Fallback xmlns="">
      <p:transition spd="slow" advClick="0" advTm="500"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Right Arrow 6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B0E5EC91-3CE7-8543-AB73-B9AD53D6F5E6}"/>
              </a:ext>
            </a:extLst>
          </p:cNvPr>
          <p:cNvSpPr/>
          <p:nvPr/>
        </p:nvSpPr>
        <p:spPr>
          <a:xfrm>
            <a:off x="7764710" y="5605485"/>
            <a:ext cx="745067" cy="513652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56054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9" name="chimes.wav"/>
          </p:stSnd>
        </p:sndAc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79F581FA-6A2D-9E4D-9332-D71A2CAB9C1E}"/>
              </a:ext>
            </a:extLst>
          </p:cNvPr>
          <p:cNvSpPr/>
          <p:nvPr/>
        </p:nvSpPr>
        <p:spPr>
          <a:xfrm>
            <a:off x="5891161" y="237067"/>
            <a:ext cx="2828452" cy="642717"/>
          </a:xfrm>
          <a:prstGeom prst="roundRect">
            <a:avLst/>
          </a:prstGeom>
          <a:solidFill>
            <a:schemeClr val="tx1">
              <a:alpha val="0"/>
            </a:schemeClr>
          </a:solid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chemeClr val="tx1">
                    <a:alpha val="0"/>
                  </a:schemeClr>
                </a:solidFill>
                <a:latin typeface="Chalkboard" panose="03050602040202020205" pitchFamily="66" charset="77"/>
              </a:rPr>
              <a:t> Pianissimo</a:t>
            </a:r>
          </a:p>
        </p:txBody>
      </p:sp>
      <p:sp>
        <p:nvSpPr>
          <p:cNvPr id="12" name="Rounded Rectangle 11">
            <a:hlinkClick r:id="rId3" action="ppaction://hlinksldjump"/>
            <a:extLst>
              <a:ext uri="{FF2B5EF4-FFF2-40B4-BE49-F238E27FC236}">
                <a16:creationId xmlns:a16="http://schemas.microsoft.com/office/drawing/2014/main" id="{F9E107AC-EFB1-1845-A79A-9D1049EB8A87}"/>
              </a:ext>
            </a:extLst>
          </p:cNvPr>
          <p:cNvSpPr/>
          <p:nvPr/>
        </p:nvSpPr>
        <p:spPr>
          <a:xfrm>
            <a:off x="5896445" y="1058038"/>
            <a:ext cx="2828452" cy="642717"/>
          </a:xfrm>
          <a:prstGeom prst="roundRect">
            <a:avLst/>
          </a:prstGeom>
          <a:solidFill>
            <a:schemeClr val="tx1">
              <a:alpha val="0"/>
            </a:schemeClr>
          </a:solid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chemeClr val="tx1">
                    <a:alpha val="0"/>
                  </a:schemeClr>
                </a:solidFill>
                <a:latin typeface="Chalkboard" panose="03050602040202020205" pitchFamily="66" charset="77"/>
              </a:rPr>
              <a:t> Piano</a:t>
            </a:r>
          </a:p>
        </p:txBody>
      </p:sp>
      <p:sp>
        <p:nvSpPr>
          <p:cNvPr id="13" name="Rounded Rectangle 1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2A26257-5431-7D42-9F65-8FFF6B5A3076}"/>
              </a:ext>
            </a:extLst>
          </p:cNvPr>
          <p:cNvSpPr/>
          <p:nvPr/>
        </p:nvSpPr>
        <p:spPr>
          <a:xfrm>
            <a:off x="5901729" y="1879008"/>
            <a:ext cx="2828452" cy="642717"/>
          </a:xfrm>
          <a:prstGeom prst="roundRect">
            <a:avLst/>
          </a:prstGeom>
          <a:solidFill>
            <a:schemeClr val="tx1">
              <a:alpha val="0"/>
            </a:schemeClr>
          </a:solid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chemeClr val="tx1">
                    <a:alpha val="0"/>
                  </a:schemeClr>
                </a:solidFill>
                <a:latin typeface="Chalkboard" panose="03050602040202020205" pitchFamily="66" charset="77"/>
              </a:rPr>
              <a:t> Mezzo Piano</a:t>
            </a:r>
          </a:p>
        </p:txBody>
      </p:sp>
      <p:sp>
        <p:nvSpPr>
          <p:cNvPr id="14" name="Rounded Rectangle 1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780F47A7-D9EE-EB4B-A218-4038E0A44AF2}"/>
              </a:ext>
            </a:extLst>
          </p:cNvPr>
          <p:cNvSpPr/>
          <p:nvPr/>
        </p:nvSpPr>
        <p:spPr>
          <a:xfrm>
            <a:off x="5907013" y="2699979"/>
            <a:ext cx="2828452" cy="642717"/>
          </a:xfrm>
          <a:prstGeom prst="roundRect">
            <a:avLst/>
          </a:prstGeom>
          <a:solidFill>
            <a:schemeClr val="tx1">
              <a:alpha val="0"/>
            </a:schemeClr>
          </a:solid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chemeClr val="tx1">
                    <a:alpha val="0"/>
                  </a:schemeClr>
                </a:solidFill>
                <a:latin typeface="Chalkboard" panose="03050602040202020205" pitchFamily="66" charset="77"/>
              </a:rPr>
              <a:t> Mezzo Forte</a:t>
            </a:r>
          </a:p>
        </p:txBody>
      </p:sp>
      <p:sp>
        <p:nvSpPr>
          <p:cNvPr id="15" name="Rounded Rectangle 1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99E63BB-5A7B-3D49-9ADA-14DD331413E0}"/>
              </a:ext>
            </a:extLst>
          </p:cNvPr>
          <p:cNvSpPr/>
          <p:nvPr/>
        </p:nvSpPr>
        <p:spPr>
          <a:xfrm>
            <a:off x="5912298" y="3520949"/>
            <a:ext cx="2828452" cy="642717"/>
          </a:xfrm>
          <a:prstGeom prst="roundRect">
            <a:avLst/>
          </a:prstGeom>
          <a:solidFill>
            <a:schemeClr val="tx1">
              <a:alpha val="0"/>
            </a:schemeClr>
          </a:solid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chemeClr val="tx1">
                    <a:alpha val="0"/>
                  </a:schemeClr>
                </a:solidFill>
                <a:latin typeface="Chalkboard" panose="03050602040202020205" pitchFamily="66" charset="77"/>
              </a:rPr>
              <a:t>Forte</a:t>
            </a:r>
          </a:p>
        </p:txBody>
      </p:sp>
      <p:sp>
        <p:nvSpPr>
          <p:cNvPr id="16" name="Rounded Rectangle 1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7D75C522-2933-EB48-8A82-449540F305D8}"/>
              </a:ext>
            </a:extLst>
          </p:cNvPr>
          <p:cNvSpPr/>
          <p:nvPr/>
        </p:nvSpPr>
        <p:spPr>
          <a:xfrm>
            <a:off x="5917582" y="4341920"/>
            <a:ext cx="2828452" cy="642717"/>
          </a:xfrm>
          <a:prstGeom prst="roundRect">
            <a:avLst/>
          </a:prstGeom>
          <a:solidFill>
            <a:schemeClr val="tx1">
              <a:alpha val="0"/>
            </a:schemeClr>
          </a:solid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chemeClr val="tx1">
                    <a:alpha val="0"/>
                  </a:schemeClr>
                </a:solidFill>
                <a:latin typeface="Chalkboard" panose="03050602040202020205" pitchFamily="66" charset="77"/>
              </a:rPr>
              <a:t>Fortissimo</a:t>
            </a:r>
          </a:p>
        </p:txBody>
      </p:sp>
      <p:sp>
        <p:nvSpPr>
          <p:cNvPr id="17" name="Rounded Rectangle 1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7D90B316-9613-6746-9030-F9AC06E0133F}"/>
              </a:ext>
            </a:extLst>
          </p:cNvPr>
          <p:cNvSpPr/>
          <p:nvPr/>
        </p:nvSpPr>
        <p:spPr>
          <a:xfrm>
            <a:off x="5922866" y="5162891"/>
            <a:ext cx="2828452" cy="642717"/>
          </a:xfrm>
          <a:prstGeom prst="roundRect">
            <a:avLst/>
          </a:prstGeom>
          <a:solidFill>
            <a:schemeClr val="tx1">
              <a:alpha val="0"/>
            </a:schemeClr>
          </a:solid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chemeClr val="tx1">
                    <a:alpha val="0"/>
                  </a:schemeClr>
                </a:solidFill>
                <a:latin typeface="Chalkboard" panose="03050602040202020205" pitchFamily="66" charset="77"/>
              </a:rPr>
              <a:t>Crescendo</a:t>
            </a:r>
          </a:p>
        </p:txBody>
      </p:sp>
      <p:sp>
        <p:nvSpPr>
          <p:cNvPr id="18" name="Rounded Rectangle 17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C935DC5-3E46-BF42-A4CF-ADD6FEAE18B7}"/>
              </a:ext>
            </a:extLst>
          </p:cNvPr>
          <p:cNvSpPr/>
          <p:nvPr/>
        </p:nvSpPr>
        <p:spPr>
          <a:xfrm>
            <a:off x="5928150" y="5983861"/>
            <a:ext cx="2828452" cy="642717"/>
          </a:xfrm>
          <a:prstGeom prst="roundRect">
            <a:avLst/>
          </a:prstGeom>
          <a:solidFill>
            <a:schemeClr val="tx1">
              <a:alpha val="0"/>
            </a:schemeClr>
          </a:solid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chemeClr val="tx1">
                    <a:alpha val="0"/>
                  </a:schemeClr>
                </a:solidFill>
                <a:latin typeface="Chalkboard" panose="03050602040202020205" pitchFamily="66" charset="77"/>
              </a:rPr>
              <a:t>Decrescendo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E46CD35-799E-8143-BAAE-5FCCBC84924B}"/>
              </a:ext>
            </a:extLst>
          </p:cNvPr>
          <p:cNvSpPr/>
          <p:nvPr/>
        </p:nvSpPr>
        <p:spPr>
          <a:xfrm>
            <a:off x="0" y="0"/>
            <a:ext cx="9129342" cy="6858000"/>
          </a:xfrm>
          <a:prstGeom prst="rect">
            <a:avLst/>
          </a:prstGeom>
          <a:noFill/>
          <a:ln w="1016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71033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2637A987-4D31-1F4C-A592-D0012B5039B0}"/>
              </a:ext>
            </a:extLst>
          </p:cNvPr>
          <p:cNvSpPr txBox="1"/>
          <p:nvPr/>
        </p:nvSpPr>
        <p:spPr>
          <a:xfrm>
            <a:off x="4087427" y="1712940"/>
            <a:ext cx="3195500" cy="37087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9900" dirty="0">
              <a:latin typeface="Chalkboard" panose="03050602040202020205" pitchFamily="66" charset="77"/>
            </a:endParaRPr>
          </a:p>
          <a:p>
            <a:endParaRPr lang="en-US" sz="3600" dirty="0">
              <a:latin typeface="Chalkboard" panose="03050602040202020205" pitchFamily="66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57706803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Right Arrow 6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B0E5EC91-3CE7-8543-AB73-B9AD53D6F5E6}"/>
              </a:ext>
            </a:extLst>
          </p:cNvPr>
          <p:cNvSpPr/>
          <p:nvPr/>
        </p:nvSpPr>
        <p:spPr>
          <a:xfrm>
            <a:off x="7753951" y="5583971"/>
            <a:ext cx="745067" cy="513652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418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"/>
    </mc:Choice>
    <mc:Fallback xmlns="">
      <p:transition spd="slow" advClick="0" advTm="500"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Right Arrow 6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B0E5EC91-3CE7-8543-AB73-B9AD53D6F5E6}"/>
              </a:ext>
            </a:extLst>
          </p:cNvPr>
          <p:cNvSpPr/>
          <p:nvPr/>
        </p:nvSpPr>
        <p:spPr>
          <a:xfrm>
            <a:off x="7743194" y="5605486"/>
            <a:ext cx="745067" cy="513652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9369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10" name="chimes.wav"/>
          </p:stSnd>
        </p:sndAc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ounded Rectangle 2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CA6486D-70D3-7547-A972-645268CEDF0E}"/>
              </a:ext>
            </a:extLst>
          </p:cNvPr>
          <p:cNvSpPr/>
          <p:nvPr/>
        </p:nvSpPr>
        <p:spPr>
          <a:xfrm>
            <a:off x="5891161" y="237067"/>
            <a:ext cx="2828452" cy="642717"/>
          </a:xfrm>
          <a:prstGeom prst="roundRect">
            <a:avLst/>
          </a:prstGeom>
          <a:solidFill>
            <a:schemeClr val="bg1">
              <a:alpha val="0"/>
            </a:schemeClr>
          </a:solid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chemeClr val="tx1">
                    <a:alpha val="0"/>
                  </a:schemeClr>
                </a:solidFill>
                <a:latin typeface="Chalkboard" panose="03050602040202020205" pitchFamily="66" charset="77"/>
              </a:rPr>
              <a:t> Pianissimo</a:t>
            </a:r>
          </a:p>
        </p:txBody>
      </p:sp>
      <p:sp>
        <p:nvSpPr>
          <p:cNvPr id="23" name="Rounded Rectangle 2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3F8A15E-E36B-3B45-A31E-D1A739FB46AE}"/>
              </a:ext>
            </a:extLst>
          </p:cNvPr>
          <p:cNvSpPr/>
          <p:nvPr/>
        </p:nvSpPr>
        <p:spPr>
          <a:xfrm>
            <a:off x="5896445" y="1058038"/>
            <a:ext cx="2828452" cy="642717"/>
          </a:xfrm>
          <a:prstGeom prst="roundRect">
            <a:avLst/>
          </a:prstGeom>
          <a:solidFill>
            <a:schemeClr val="bg1">
              <a:alpha val="0"/>
            </a:schemeClr>
          </a:solid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chemeClr val="tx1">
                    <a:alpha val="0"/>
                  </a:schemeClr>
                </a:solidFill>
                <a:latin typeface="Chalkboard" panose="03050602040202020205" pitchFamily="66" charset="77"/>
              </a:rPr>
              <a:t> Piano</a:t>
            </a:r>
          </a:p>
        </p:txBody>
      </p:sp>
      <p:sp>
        <p:nvSpPr>
          <p:cNvPr id="24" name="Rounded Rectangle 2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3781631-A5DC-4F4D-A64D-2F25880A6768}"/>
              </a:ext>
            </a:extLst>
          </p:cNvPr>
          <p:cNvSpPr/>
          <p:nvPr/>
        </p:nvSpPr>
        <p:spPr>
          <a:xfrm>
            <a:off x="5901729" y="1879008"/>
            <a:ext cx="2828452" cy="642717"/>
          </a:xfrm>
          <a:prstGeom prst="roundRect">
            <a:avLst/>
          </a:prstGeom>
          <a:solidFill>
            <a:schemeClr val="bg1">
              <a:alpha val="0"/>
            </a:schemeClr>
          </a:solid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chemeClr val="tx1">
                    <a:alpha val="0"/>
                  </a:schemeClr>
                </a:solidFill>
                <a:latin typeface="Chalkboard" panose="03050602040202020205" pitchFamily="66" charset="77"/>
              </a:rPr>
              <a:t> Mezzo Piano</a:t>
            </a:r>
          </a:p>
        </p:txBody>
      </p:sp>
      <p:sp>
        <p:nvSpPr>
          <p:cNvPr id="25" name="Rounded Rectangle 2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E201F3E-1CAD-7F4D-9263-5872B76DD777}"/>
              </a:ext>
            </a:extLst>
          </p:cNvPr>
          <p:cNvSpPr/>
          <p:nvPr/>
        </p:nvSpPr>
        <p:spPr>
          <a:xfrm>
            <a:off x="5907013" y="2699979"/>
            <a:ext cx="2828452" cy="642717"/>
          </a:xfrm>
          <a:prstGeom prst="roundRect">
            <a:avLst/>
          </a:prstGeom>
          <a:solidFill>
            <a:schemeClr val="bg1">
              <a:alpha val="0"/>
            </a:schemeClr>
          </a:solid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chemeClr val="tx1">
                    <a:alpha val="0"/>
                  </a:schemeClr>
                </a:solidFill>
                <a:latin typeface="Chalkboard" panose="03050602040202020205" pitchFamily="66" charset="77"/>
              </a:rPr>
              <a:t> Mezzo Forte</a:t>
            </a:r>
          </a:p>
        </p:txBody>
      </p:sp>
      <p:sp>
        <p:nvSpPr>
          <p:cNvPr id="26" name="Rounded Rectangle 2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14C57E8-958E-CA42-9B64-200D54A464BD}"/>
              </a:ext>
            </a:extLst>
          </p:cNvPr>
          <p:cNvSpPr/>
          <p:nvPr/>
        </p:nvSpPr>
        <p:spPr>
          <a:xfrm>
            <a:off x="5912298" y="3520949"/>
            <a:ext cx="2828452" cy="642717"/>
          </a:xfrm>
          <a:prstGeom prst="roundRect">
            <a:avLst/>
          </a:prstGeom>
          <a:solidFill>
            <a:schemeClr val="bg1">
              <a:alpha val="0"/>
            </a:schemeClr>
          </a:solid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chemeClr val="tx1">
                    <a:alpha val="0"/>
                  </a:schemeClr>
                </a:solidFill>
                <a:latin typeface="Chalkboard" panose="03050602040202020205" pitchFamily="66" charset="77"/>
              </a:rPr>
              <a:t>Forte</a:t>
            </a:r>
          </a:p>
        </p:txBody>
      </p:sp>
      <p:sp>
        <p:nvSpPr>
          <p:cNvPr id="27" name="Rounded Rectangle 2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A62AE58-F704-DA4F-9B77-E3B6B8E9621B}"/>
              </a:ext>
            </a:extLst>
          </p:cNvPr>
          <p:cNvSpPr/>
          <p:nvPr/>
        </p:nvSpPr>
        <p:spPr>
          <a:xfrm>
            <a:off x="5917582" y="4341920"/>
            <a:ext cx="2828452" cy="642717"/>
          </a:xfrm>
          <a:prstGeom prst="roundRect">
            <a:avLst/>
          </a:prstGeom>
          <a:solidFill>
            <a:schemeClr val="bg1">
              <a:alpha val="0"/>
            </a:schemeClr>
          </a:solid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chemeClr val="tx1">
                    <a:alpha val="0"/>
                  </a:schemeClr>
                </a:solidFill>
                <a:latin typeface="Chalkboard" panose="03050602040202020205" pitchFamily="66" charset="77"/>
              </a:rPr>
              <a:t>Fortissimo</a:t>
            </a:r>
          </a:p>
        </p:txBody>
      </p:sp>
      <p:sp>
        <p:nvSpPr>
          <p:cNvPr id="28" name="Rounded Rectangle 27">
            <a:hlinkClick r:id="rId3" action="ppaction://hlinksldjump"/>
            <a:extLst>
              <a:ext uri="{FF2B5EF4-FFF2-40B4-BE49-F238E27FC236}">
                <a16:creationId xmlns:a16="http://schemas.microsoft.com/office/drawing/2014/main" id="{311165BC-3C66-C84A-9793-3C131D5AD58D}"/>
              </a:ext>
            </a:extLst>
          </p:cNvPr>
          <p:cNvSpPr/>
          <p:nvPr/>
        </p:nvSpPr>
        <p:spPr>
          <a:xfrm>
            <a:off x="5922866" y="5162891"/>
            <a:ext cx="2828452" cy="642717"/>
          </a:xfrm>
          <a:prstGeom prst="roundRect">
            <a:avLst/>
          </a:prstGeom>
          <a:solidFill>
            <a:schemeClr val="bg1">
              <a:alpha val="0"/>
            </a:schemeClr>
          </a:solid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chemeClr val="tx1">
                    <a:alpha val="0"/>
                  </a:schemeClr>
                </a:solidFill>
                <a:latin typeface="Chalkboard" panose="03050602040202020205" pitchFamily="66" charset="77"/>
              </a:rPr>
              <a:t>Crescendo</a:t>
            </a:r>
          </a:p>
        </p:txBody>
      </p:sp>
      <p:sp>
        <p:nvSpPr>
          <p:cNvPr id="29" name="Rounded Rectangle 2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3DCEEDB-CB15-DC46-AC22-486B8AC9CC94}"/>
              </a:ext>
            </a:extLst>
          </p:cNvPr>
          <p:cNvSpPr/>
          <p:nvPr/>
        </p:nvSpPr>
        <p:spPr>
          <a:xfrm>
            <a:off x="5928150" y="5983861"/>
            <a:ext cx="2828452" cy="642717"/>
          </a:xfrm>
          <a:prstGeom prst="roundRect">
            <a:avLst/>
          </a:prstGeom>
          <a:solidFill>
            <a:schemeClr val="bg1">
              <a:alpha val="0"/>
            </a:schemeClr>
          </a:solid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chemeClr val="tx1">
                    <a:alpha val="0"/>
                  </a:schemeClr>
                </a:solidFill>
                <a:latin typeface="Chalkboard" panose="03050602040202020205" pitchFamily="66" charset="77"/>
              </a:rPr>
              <a:t>Decrescendo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E46CD35-799E-8143-BAAE-5FCCBC84924B}"/>
              </a:ext>
            </a:extLst>
          </p:cNvPr>
          <p:cNvSpPr/>
          <p:nvPr/>
        </p:nvSpPr>
        <p:spPr>
          <a:xfrm>
            <a:off x="0" y="0"/>
            <a:ext cx="9129342" cy="6858000"/>
          </a:xfrm>
          <a:prstGeom prst="rect">
            <a:avLst/>
          </a:prstGeom>
          <a:noFill/>
          <a:ln w="1016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06633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39A574A0-4D81-ED47-8256-F2BBCE84DCC6}"/>
              </a:ext>
            </a:extLst>
          </p:cNvPr>
          <p:cNvSpPr txBox="1"/>
          <p:nvPr/>
        </p:nvSpPr>
        <p:spPr>
          <a:xfrm>
            <a:off x="4087427" y="1712940"/>
            <a:ext cx="3195500" cy="37087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9900" dirty="0">
              <a:latin typeface="Chalkboard" panose="03050602040202020205" pitchFamily="66" charset="77"/>
            </a:endParaRPr>
          </a:p>
          <a:p>
            <a:endParaRPr lang="en-US" sz="3600" dirty="0">
              <a:latin typeface="Chalkboard" panose="03050602040202020205" pitchFamily="66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63040771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Right Arrow 6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B0E5EC91-3CE7-8543-AB73-B9AD53D6F5E6}"/>
              </a:ext>
            </a:extLst>
          </p:cNvPr>
          <p:cNvSpPr/>
          <p:nvPr/>
        </p:nvSpPr>
        <p:spPr>
          <a:xfrm>
            <a:off x="7764709" y="5594728"/>
            <a:ext cx="745067" cy="513652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6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"/>
    </mc:Choice>
    <mc:Fallback xmlns="">
      <p:transition spd="slow" advClick="0" advTm="500"/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Right Arrow 6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B0E5EC91-3CE7-8543-AB73-B9AD53D6F5E6}"/>
              </a:ext>
            </a:extLst>
          </p:cNvPr>
          <p:cNvSpPr/>
          <p:nvPr/>
        </p:nvSpPr>
        <p:spPr>
          <a:xfrm>
            <a:off x="7753951" y="5605486"/>
            <a:ext cx="745067" cy="513652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66780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11" name="chimes.wav"/>
          </p:stSnd>
        </p:sndAc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Right Arrow 6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B0E5EC91-3CE7-8543-AB73-B9AD53D6F5E6}"/>
              </a:ext>
            </a:extLst>
          </p:cNvPr>
          <p:cNvSpPr/>
          <p:nvPr/>
        </p:nvSpPr>
        <p:spPr>
          <a:xfrm>
            <a:off x="7743194" y="5594728"/>
            <a:ext cx="745067" cy="513652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1384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8" name="chimes.wav"/>
          </p:stSnd>
        </p:sndAc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ounded Rectangle 2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CA6486D-70D3-7547-A972-645268CEDF0E}"/>
              </a:ext>
            </a:extLst>
          </p:cNvPr>
          <p:cNvSpPr/>
          <p:nvPr/>
        </p:nvSpPr>
        <p:spPr>
          <a:xfrm>
            <a:off x="5891161" y="237067"/>
            <a:ext cx="2828452" cy="642717"/>
          </a:xfrm>
          <a:prstGeom prst="roundRect">
            <a:avLst/>
          </a:prstGeom>
          <a:solidFill>
            <a:schemeClr val="bg1">
              <a:alpha val="0"/>
            </a:schemeClr>
          </a:solid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chemeClr val="tx1">
                    <a:alpha val="0"/>
                  </a:schemeClr>
                </a:solidFill>
                <a:latin typeface="Chalkboard" panose="03050602040202020205" pitchFamily="66" charset="77"/>
              </a:rPr>
              <a:t> Pianissimo</a:t>
            </a:r>
          </a:p>
        </p:txBody>
      </p:sp>
      <p:sp>
        <p:nvSpPr>
          <p:cNvPr id="23" name="Rounded Rectangle 2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3F8A15E-E36B-3B45-A31E-D1A739FB46AE}"/>
              </a:ext>
            </a:extLst>
          </p:cNvPr>
          <p:cNvSpPr/>
          <p:nvPr/>
        </p:nvSpPr>
        <p:spPr>
          <a:xfrm>
            <a:off x="5896445" y="1058038"/>
            <a:ext cx="2828452" cy="642717"/>
          </a:xfrm>
          <a:prstGeom prst="roundRect">
            <a:avLst/>
          </a:prstGeom>
          <a:solidFill>
            <a:schemeClr val="bg1">
              <a:alpha val="0"/>
            </a:schemeClr>
          </a:solid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chemeClr val="tx1">
                    <a:alpha val="0"/>
                  </a:schemeClr>
                </a:solidFill>
                <a:latin typeface="Chalkboard" panose="03050602040202020205" pitchFamily="66" charset="77"/>
              </a:rPr>
              <a:t> Piano</a:t>
            </a:r>
          </a:p>
        </p:txBody>
      </p:sp>
      <p:sp>
        <p:nvSpPr>
          <p:cNvPr id="24" name="Rounded Rectangle 2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3781631-A5DC-4F4D-A64D-2F25880A6768}"/>
              </a:ext>
            </a:extLst>
          </p:cNvPr>
          <p:cNvSpPr/>
          <p:nvPr/>
        </p:nvSpPr>
        <p:spPr>
          <a:xfrm>
            <a:off x="5901729" y="1879008"/>
            <a:ext cx="2828452" cy="642717"/>
          </a:xfrm>
          <a:prstGeom prst="roundRect">
            <a:avLst/>
          </a:prstGeom>
          <a:solidFill>
            <a:schemeClr val="bg1">
              <a:alpha val="0"/>
            </a:schemeClr>
          </a:solid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chemeClr val="tx1">
                    <a:alpha val="0"/>
                  </a:schemeClr>
                </a:solidFill>
                <a:latin typeface="Chalkboard" panose="03050602040202020205" pitchFamily="66" charset="77"/>
              </a:rPr>
              <a:t> Mezzo Piano</a:t>
            </a:r>
          </a:p>
        </p:txBody>
      </p:sp>
      <p:sp>
        <p:nvSpPr>
          <p:cNvPr id="25" name="Rounded Rectangle 24">
            <a:hlinkClick r:id="rId3" action="ppaction://hlinksldjump"/>
            <a:extLst>
              <a:ext uri="{FF2B5EF4-FFF2-40B4-BE49-F238E27FC236}">
                <a16:creationId xmlns:a16="http://schemas.microsoft.com/office/drawing/2014/main" id="{AE201F3E-1CAD-7F4D-9263-5872B76DD777}"/>
              </a:ext>
            </a:extLst>
          </p:cNvPr>
          <p:cNvSpPr/>
          <p:nvPr/>
        </p:nvSpPr>
        <p:spPr>
          <a:xfrm>
            <a:off x="5907013" y="2699979"/>
            <a:ext cx="2828452" cy="642717"/>
          </a:xfrm>
          <a:prstGeom prst="roundRect">
            <a:avLst/>
          </a:prstGeom>
          <a:solidFill>
            <a:schemeClr val="bg1">
              <a:alpha val="0"/>
            </a:schemeClr>
          </a:solid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chemeClr val="tx1">
                    <a:alpha val="0"/>
                  </a:schemeClr>
                </a:solidFill>
                <a:latin typeface="Chalkboard" panose="03050602040202020205" pitchFamily="66" charset="77"/>
              </a:rPr>
              <a:t> Mezzo Forte</a:t>
            </a:r>
          </a:p>
        </p:txBody>
      </p:sp>
      <p:sp>
        <p:nvSpPr>
          <p:cNvPr id="26" name="Rounded Rectangle 2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14C57E8-958E-CA42-9B64-200D54A464BD}"/>
              </a:ext>
            </a:extLst>
          </p:cNvPr>
          <p:cNvSpPr/>
          <p:nvPr/>
        </p:nvSpPr>
        <p:spPr>
          <a:xfrm>
            <a:off x="5912298" y="3520949"/>
            <a:ext cx="2828452" cy="642717"/>
          </a:xfrm>
          <a:prstGeom prst="roundRect">
            <a:avLst/>
          </a:prstGeom>
          <a:solidFill>
            <a:schemeClr val="bg1">
              <a:alpha val="0"/>
            </a:schemeClr>
          </a:solid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chemeClr val="tx1">
                    <a:alpha val="0"/>
                  </a:schemeClr>
                </a:solidFill>
                <a:latin typeface="Chalkboard" panose="03050602040202020205" pitchFamily="66" charset="77"/>
              </a:rPr>
              <a:t>Forte</a:t>
            </a:r>
          </a:p>
        </p:txBody>
      </p:sp>
      <p:sp>
        <p:nvSpPr>
          <p:cNvPr id="27" name="Rounded Rectangle 2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A62AE58-F704-DA4F-9B77-E3B6B8E9621B}"/>
              </a:ext>
            </a:extLst>
          </p:cNvPr>
          <p:cNvSpPr/>
          <p:nvPr/>
        </p:nvSpPr>
        <p:spPr>
          <a:xfrm>
            <a:off x="5917582" y="4341920"/>
            <a:ext cx="2828452" cy="642717"/>
          </a:xfrm>
          <a:prstGeom prst="roundRect">
            <a:avLst/>
          </a:prstGeom>
          <a:solidFill>
            <a:schemeClr val="bg1">
              <a:alpha val="0"/>
            </a:schemeClr>
          </a:solid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chemeClr val="tx1">
                    <a:alpha val="0"/>
                  </a:schemeClr>
                </a:solidFill>
                <a:latin typeface="Chalkboard" panose="03050602040202020205" pitchFamily="66" charset="77"/>
              </a:rPr>
              <a:t>Fortissimo</a:t>
            </a:r>
          </a:p>
        </p:txBody>
      </p:sp>
      <p:sp>
        <p:nvSpPr>
          <p:cNvPr id="28" name="Rounded Rectangle 27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11165BC-3C66-C84A-9793-3C131D5AD58D}"/>
              </a:ext>
            </a:extLst>
          </p:cNvPr>
          <p:cNvSpPr/>
          <p:nvPr/>
        </p:nvSpPr>
        <p:spPr>
          <a:xfrm>
            <a:off x="5922866" y="5162891"/>
            <a:ext cx="2828452" cy="642717"/>
          </a:xfrm>
          <a:prstGeom prst="roundRect">
            <a:avLst/>
          </a:prstGeom>
          <a:solidFill>
            <a:schemeClr val="bg1">
              <a:alpha val="0"/>
            </a:schemeClr>
          </a:solid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chemeClr val="tx1">
                    <a:alpha val="0"/>
                  </a:schemeClr>
                </a:solidFill>
                <a:latin typeface="Chalkboard" panose="03050602040202020205" pitchFamily="66" charset="77"/>
              </a:rPr>
              <a:t>Crescendo</a:t>
            </a:r>
          </a:p>
        </p:txBody>
      </p:sp>
      <p:sp>
        <p:nvSpPr>
          <p:cNvPr id="29" name="Rounded Rectangle 2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3DCEEDB-CB15-DC46-AC22-486B8AC9CC94}"/>
              </a:ext>
            </a:extLst>
          </p:cNvPr>
          <p:cNvSpPr/>
          <p:nvPr/>
        </p:nvSpPr>
        <p:spPr>
          <a:xfrm>
            <a:off x="5928150" y="5983861"/>
            <a:ext cx="2828452" cy="642717"/>
          </a:xfrm>
          <a:prstGeom prst="roundRect">
            <a:avLst/>
          </a:prstGeom>
          <a:solidFill>
            <a:schemeClr val="bg1">
              <a:alpha val="0"/>
            </a:schemeClr>
          </a:solid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chemeClr val="tx1">
                    <a:alpha val="0"/>
                  </a:schemeClr>
                </a:solidFill>
                <a:latin typeface="Chalkboard" panose="03050602040202020205" pitchFamily="66" charset="77"/>
              </a:rPr>
              <a:t>Decrescendo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E46CD35-799E-8143-BAAE-5FCCBC84924B}"/>
              </a:ext>
            </a:extLst>
          </p:cNvPr>
          <p:cNvSpPr/>
          <p:nvPr/>
        </p:nvSpPr>
        <p:spPr>
          <a:xfrm>
            <a:off x="0" y="0"/>
            <a:ext cx="9129342" cy="6858000"/>
          </a:xfrm>
          <a:prstGeom prst="rect">
            <a:avLst/>
          </a:prstGeom>
          <a:noFill/>
          <a:ln w="1016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663081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25BFCF8-C2E9-F042-9B14-0D48E4F441F2}"/>
              </a:ext>
            </a:extLst>
          </p:cNvPr>
          <p:cNvSpPr txBox="1"/>
          <p:nvPr/>
        </p:nvSpPr>
        <p:spPr>
          <a:xfrm>
            <a:off x="4087427" y="1712940"/>
            <a:ext cx="3195500" cy="37087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9900" dirty="0">
              <a:latin typeface="Chalkboard" panose="03050602040202020205" pitchFamily="66" charset="77"/>
            </a:endParaRPr>
          </a:p>
          <a:p>
            <a:endParaRPr lang="en-US" sz="3600" dirty="0">
              <a:latin typeface="Chalkboard" panose="03050602040202020205" pitchFamily="66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4703457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Right Arrow 6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B0E5EC91-3CE7-8543-AB73-B9AD53D6F5E6}"/>
              </a:ext>
            </a:extLst>
          </p:cNvPr>
          <p:cNvSpPr/>
          <p:nvPr/>
        </p:nvSpPr>
        <p:spPr>
          <a:xfrm>
            <a:off x="7753951" y="5594728"/>
            <a:ext cx="745067" cy="513652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844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"/>
    </mc:Choice>
    <mc:Fallback xmlns="">
      <p:transition spd="slow" advClick="0" advTm="500"/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Right Arrow 6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B0E5EC91-3CE7-8543-AB73-B9AD53D6F5E6}"/>
              </a:ext>
            </a:extLst>
          </p:cNvPr>
          <p:cNvSpPr/>
          <p:nvPr/>
        </p:nvSpPr>
        <p:spPr>
          <a:xfrm>
            <a:off x="7743194" y="5594728"/>
            <a:ext cx="745067" cy="513652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39376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12" name="chimes.wav"/>
          </p:stSnd>
        </p:sndAc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ounded Rectangle 2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CA6486D-70D3-7547-A972-645268CEDF0E}"/>
              </a:ext>
            </a:extLst>
          </p:cNvPr>
          <p:cNvSpPr/>
          <p:nvPr/>
        </p:nvSpPr>
        <p:spPr>
          <a:xfrm>
            <a:off x="5891161" y="237067"/>
            <a:ext cx="2828452" cy="642717"/>
          </a:xfrm>
          <a:prstGeom prst="roundRect">
            <a:avLst/>
          </a:prstGeom>
          <a:solidFill>
            <a:schemeClr val="bg1">
              <a:alpha val="0"/>
            </a:schemeClr>
          </a:solid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chemeClr val="tx1">
                    <a:alpha val="0"/>
                  </a:schemeClr>
                </a:solidFill>
                <a:latin typeface="Chalkboard" panose="03050602040202020205" pitchFamily="66" charset="77"/>
              </a:rPr>
              <a:t> Pianissimo</a:t>
            </a:r>
          </a:p>
        </p:txBody>
      </p:sp>
      <p:sp>
        <p:nvSpPr>
          <p:cNvPr id="23" name="Rounded Rectangle 2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3F8A15E-E36B-3B45-A31E-D1A739FB46AE}"/>
              </a:ext>
            </a:extLst>
          </p:cNvPr>
          <p:cNvSpPr/>
          <p:nvPr/>
        </p:nvSpPr>
        <p:spPr>
          <a:xfrm>
            <a:off x="5896445" y="1058038"/>
            <a:ext cx="2828452" cy="642717"/>
          </a:xfrm>
          <a:prstGeom prst="roundRect">
            <a:avLst/>
          </a:prstGeom>
          <a:solidFill>
            <a:schemeClr val="bg1">
              <a:alpha val="0"/>
            </a:schemeClr>
          </a:solid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chemeClr val="tx1">
                    <a:alpha val="0"/>
                  </a:schemeClr>
                </a:solidFill>
                <a:latin typeface="Chalkboard" panose="03050602040202020205" pitchFamily="66" charset="77"/>
              </a:rPr>
              <a:t> Piano</a:t>
            </a:r>
          </a:p>
        </p:txBody>
      </p:sp>
      <p:sp>
        <p:nvSpPr>
          <p:cNvPr id="24" name="Rounded Rectangle 2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3781631-A5DC-4F4D-A64D-2F25880A6768}"/>
              </a:ext>
            </a:extLst>
          </p:cNvPr>
          <p:cNvSpPr/>
          <p:nvPr/>
        </p:nvSpPr>
        <p:spPr>
          <a:xfrm>
            <a:off x="5901729" y="1879008"/>
            <a:ext cx="2828452" cy="642717"/>
          </a:xfrm>
          <a:prstGeom prst="roundRect">
            <a:avLst/>
          </a:prstGeom>
          <a:solidFill>
            <a:schemeClr val="bg1">
              <a:alpha val="0"/>
            </a:schemeClr>
          </a:solid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chemeClr val="tx1">
                    <a:alpha val="0"/>
                  </a:schemeClr>
                </a:solidFill>
                <a:latin typeface="Chalkboard" panose="03050602040202020205" pitchFamily="66" charset="77"/>
              </a:rPr>
              <a:t> Mezzo Piano</a:t>
            </a:r>
          </a:p>
        </p:txBody>
      </p:sp>
      <p:sp>
        <p:nvSpPr>
          <p:cNvPr id="25" name="Rounded Rectangle 2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E201F3E-1CAD-7F4D-9263-5872B76DD777}"/>
              </a:ext>
            </a:extLst>
          </p:cNvPr>
          <p:cNvSpPr/>
          <p:nvPr/>
        </p:nvSpPr>
        <p:spPr>
          <a:xfrm>
            <a:off x="5907013" y="2699979"/>
            <a:ext cx="2828452" cy="642717"/>
          </a:xfrm>
          <a:prstGeom prst="roundRect">
            <a:avLst/>
          </a:prstGeom>
          <a:solidFill>
            <a:schemeClr val="bg1">
              <a:alpha val="0"/>
            </a:schemeClr>
          </a:solid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chemeClr val="tx1">
                    <a:alpha val="0"/>
                  </a:schemeClr>
                </a:solidFill>
                <a:latin typeface="Chalkboard" panose="03050602040202020205" pitchFamily="66" charset="77"/>
              </a:rPr>
              <a:t> Mezzo Forte</a:t>
            </a:r>
          </a:p>
        </p:txBody>
      </p:sp>
      <p:sp>
        <p:nvSpPr>
          <p:cNvPr id="26" name="Rounded Rectangle 2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14C57E8-958E-CA42-9B64-200D54A464BD}"/>
              </a:ext>
            </a:extLst>
          </p:cNvPr>
          <p:cNvSpPr/>
          <p:nvPr/>
        </p:nvSpPr>
        <p:spPr>
          <a:xfrm>
            <a:off x="5912298" y="3520949"/>
            <a:ext cx="2828452" cy="642717"/>
          </a:xfrm>
          <a:prstGeom prst="roundRect">
            <a:avLst/>
          </a:prstGeom>
          <a:solidFill>
            <a:schemeClr val="bg1">
              <a:alpha val="0"/>
            </a:schemeClr>
          </a:solid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chemeClr val="tx1">
                    <a:alpha val="0"/>
                  </a:schemeClr>
                </a:solidFill>
                <a:latin typeface="Chalkboard" panose="03050602040202020205" pitchFamily="66" charset="77"/>
              </a:rPr>
              <a:t>Forte</a:t>
            </a:r>
          </a:p>
        </p:txBody>
      </p:sp>
      <p:sp>
        <p:nvSpPr>
          <p:cNvPr id="27" name="Rounded Rectangle 2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A62AE58-F704-DA4F-9B77-E3B6B8E9621B}"/>
              </a:ext>
            </a:extLst>
          </p:cNvPr>
          <p:cNvSpPr/>
          <p:nvPr/>
        </p:nvSpPr>
        <p:spPr>
          <a:xfrm>
            <a:off x="5917582" y="4341920"/>
            <a:ext cx="2828452" cy="642717"/>
          </a:xfrm>
          <a:prstGeom prst="roundRect">
            <a:avLst/>
          </a:prstGeom>
          <a:solidFill>
            <a:schemeClr val="bg1">
              <a:alpha val="0"/>
            </a:schemeClr>
          </a:solid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chemeClr val="tx1">
                    <a:alpha val="0"/>
                  </a:schemeClr>
                </a:solidFill>
                <a:latin typeface="Chalkboard" panose="03050602040202020205" pitchFamily="66" charset="77"/>
              </a:rPr>
              <a:t>Fortissimo</a:t>
            </a:r>
          </a:p>
        </p:txBody>
      </p:sp>
      <p:sp>
        <p:nvSpPr>
          <p:cNvPr id="28" name="Rounded Rectangle 27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11165BC-3C66-C84A-9793-3C131D5AD58D}"/>
              </a:ext>
            </a:extLst>
          </p:cNvPr>
          <p:cNvSpPr/>
          <p:nvPr/>
        </p:nvSpPr>
        <p:spPr>
          <a:xfrm>
            <a:off x="5922866" y="5162891"/>
            <a:ext cx="2828452" cy="642717"/>
          </a:xfrm>
          <a:prstGeom prst="roundRect">
            <a:avLst/>
          </a:prstGeom>
          <a:solidFill>
            <a:schemeClr val="bg1">
              <a:alpha val="0"/>
            </a:schemeClr>
          </a:solid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chemeClr val="tx1">
                    <a:alpha val="0"/>
                  </a:schemeClr>
                </a:solidFill>
                <a:latin typeface="Chalkboard" panose="03050602040202020205" pitchFamily="66" charset="77"/>
              </a:rPr>
              <a:t>Crescendo</a:t>
            </a:r>
          </a:p>
        </p:txBody>
      </p:sp>
      <p:sp>
        <p:nvSpPr>
          <p:cNvPr id="29" name="Rounded Rectangle 28">
            <a:hlinkClick r:id="rId3" action="ppaction://hlinksldjump"/>
            <a:extLst>
              <a:ext uri="{FF2B5EF4-FFF2-40B4-BE49-F238E27FC236}">
                <a16:creationId xmlns:a16="http://schemas.microsoft.com/office/drawing/2014/main" id="{43DCEEDB-CB15-DC46-AC22-486B8AC9CC94}"/>
              </a:ext>
            </a:extLst>
          </p:cNvPr>
          <p:cNvSpPr/>
          <p:nvPr/>
        </p:nvSpPr>
        <p:spPr>
          <a:xfrm>
            <a:off x="5928150" y="5983861"/>
            <a:ext cx="2828452" cy="642717"/>
          </a:xfrm>
          <a:prstGeom prst="roundRect">
            <a:avLst/>
          </a:prstGeom>
          <a:solidFill>
            <a:schemeClr val="bg1">
              <a:alpha val="0"/>
            </a:schemeClr>
          </a:solid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chemeClr val="tx1">
                    <a:alpha val="0"/>
                  </a:schemeClr>
                </a:solidFill>
                <a:latin typeface="Chalkboard" panose="03050602040202020205" pitchFamily="66" charset="77"/>
              </a:rPr>
              <a:t>Decrescendo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E46CD35-799E-8143-BAAE-5FCCBC84924B}"/>
              </a:ext>
            </a:extLst>
          </p:cNvPr>
          <p:cNvSpPr/>
          <p:nvPr/>
        </p:nvSpPr>
        <p:spPr>
          <a:xfrm>
            <a:off x="0" y="0"/>
            <a:ext cx="9129342" cy="6858000"/>
          </a:xfrm>
          <a:prstGeom prst="rect">
            <a:avLst/>
          </a:prstGeom>
          <a:noFill/>
          <a:ln w="1016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708065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411D5596-3768-0148-BAB3-9DF79B41C829}"/>
              </a:ext>
            </a:extLst>
          </p:cNvPr>
          <p:cNvSpPr txBox="1"/>
          <p:nvPr/>
        </p:nvSpPr>
        <p:spPr>
          <a:xfrm>
            <a:off x="4087427" y="1712940"/>
            <a:ext cx="3195500" cy="37087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9900" dirty="0">
              <a:latin typeface="Chalkboard" panose="03050602040202020205" pitchFamily="66" charset="77"/>
            </a:endParaRPr>
          </a:p>
          <a:p>
            <a:endParaRPr lang="en-US" sz="3600" dirty="0">
              <a:latin typeface="Chalkboard" panose="03050602040202020205" pitchFamily="66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63551826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Right Arrow 6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B0E5EC91-3CE7-8543-AB73-B9AD53D6F5E6}"/>
              </a:ext>
            </a:extLst>
          </p:cNvPr>
          <p:cNvSpPr/>
          <p:nvPr/>
        </p:nvSpPr>
        <p:spPr>
          <a:xfrm>
            <a:off x="7753951" y="5605485"/>
            <a:ext cx="745067" cy="513652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686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"/>
    </mc:Choice>
    <mc:Fallback xmlns="">
      <p:transition spd="slow" advClick="0" advTm="500"/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Right Arrow 6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B0E5EC91-3CE7-8543-AB73-B9AD53D6F5E6}"/>
              </a:ext>
            </a:extLst>
          </p:cNvPr>
          <p:cNvSpPr/>
          <p:nvPr/>
        </p:nvSpPr>
        <p:spPr>
          <a:xfrm>
            <a:off x="7743194" y="5594728"/>
            <a:ext cx="745067" cy="513652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309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1000">
        <p159:morph option="byObject"/>
        <p:sndAc>
          <p:stSnd>
            <p:snd r:embed="rId2" name="chimes.wav"/>
          </p:stSnd>
        </p:sndAc>
      </p:transition>
    </mc:Choice>
    <mc:Fallback xmlns="">
      <p:transition spd="slow" advClick="0" advTm="1000">
        <p:fade/>
        <p:sndAc>
          <p:stSnd>
            <p:snd r:embed="rId4" name="chimes.wav"/>
          </p:stSnd>
        </p:sndAc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45919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  <p:sndAc>
          <p:stSnd>
            <p:snd r:embed="rId2" name="applause.wav"/>
          </p:stSnd>
        </p:sndAc>
      </p:transition>
    </mc:Choice>
    <mc:Fallback xmlns="">
      <p:transition spd="slow" advClick="0" advTm="0">
        <p:fade/>
        <p:sndAc>
          <p:stSnd>
            <p:snd r:embed="rId4" name="applause.wav"/>
          </p:stSnd>
        </p:sndAc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33912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 xmlns="">
      <p:transition spd="slow" advClick="0" advTm="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79F581FA-6A2D-9E4D-9332-D71A2CAB9C1E}"/>
              </a:ext>
            </a:extLst>
          </p:cNvPr>
          <p:cNvSpPr/>
          <p:nvPr/>
        </p:nvSpPr>
        <p:spPr>
          <a:xfrm>
            <a:off x="5909091" y="237067"/>
            <a:ext cx="2828452" cy="642717"/>
          </a:xfrm>
          <a:prstGeom prst="roundRect">
            <a:avLst/>
          </a:prstGeom>
          <a:solidFill>
            <a:schemeClr val="bg1">
              <a:alpha val="0"/>
            </a:schemeClr>
          </a:solid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chemeClr val="tx1">
                    <a:alpha val="0"/>
                  </a:schemeClr>
                </a:solidFill>
                <a:latin typeface="Chalkboard" panose="03050602040202020205" pitchFamily="66" charset="77"/>
              </a:rPr>
              <a:t>  </a:t>
            </a:r>
          </a:p>
        </p:txBody>
      </p:sp>
      <p:sp>
        <p:nvSpPr>
          <p:cNvPr id="12" name="Rounded Rectangle 11">
            <a:hlinkClick r:id="rId3" action="ppaction://hlinksldjump"/>
            <a:extLst>
              <a:ext uri="{FF2B5EF4-FFF2-40B4-BE49-F238E27FC236}">
                <a16:creationId xmlns:a16="http://schemas.microsoft.com/office/drawing/2014/main" id="{F9E107AC-EFB1-1845-A79A-9D1049EB8A87}"/>
              </a:ext>
            </a:extLst>
          </p:cNvPr>
          <p:cNvSpPr/>
          <p:nvPr/>
        </p:nvSpPr>
        <p:spPr>
          <a:xfrm>
            <a:off x="5914375" y="1058038"/>
            <a:ext cx="2828452" cy="642717"/>
          </a:xfrm>
          <a:prstGeom prst="roundRect">
            <a:avLst/>
          </a:prstGeom>
          <a:solidFill>
            <a:schemeClr val="bg1">
              <a:alpha val="0"/>
            </a:schemeClr>
          </a:solid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chemeClr val="tx1">
                    <a:alpha val="0"/>
                  </a:schemeClr>
                </a:solidFill>
                <a:latin typeface="Chalkboard" panose="03050602040202020205" pitchFamily="66" charset="77"/>
              </a:rPr>
              <a:t>   </a:t>
            </a:r>
          </a:p>
        </p:txBody>
      </p:sp>
      <p:sp>
        <p:nvSpPr>
          <p:cNvPr id="13" name="Rounded Rectangle 1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2A26257-5431-7D42-9F65-8FFF6B5A3076}"/>
              </a:ext>
            </a:extLst>
          </p:cNvPr>
          <p:cNvSpPr/>
          <p:nvPr/>
        </p:nvSpPr>
        <p:spPr>
          <a:xfrm>
            <a:off x="5946080" y="1905592"/>
            <a:ext cx="2828452" cy="642717"/>
          </a:xfrm>
          <a:prstGeom prst="roundRect">
            <a:avLst/>
          </a:prstGeom>
          <a:solidFill>
            <a:schemeClr val="bg1">
              <a:alpha val="0"/>
            </a:schemeClr>
          </a:solid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>
              <a:lnSpc>
                <a:spcPct val="150000"/>
              </a:lnSpc>
            </a:pPr>
            <a:endParaRPr lang="en-US" sz="3200" dirty="0">
              <a:solidFill>
                <a:schemeClr val="tx1">
                  <a:alpha val="0"/>
                </a:schemeClr>
              </a:solidFill>
              <a:latin typeface="Chalkboard" panose="03050602040202020205" pitchFamily="66" charset="77"/>
            </a:endParaRPr>
          </a:p>
        </p:txBody>
      </p:sp>
      <p:sp>
        <p:nvSpPr>
          <p:cNvPr id="14" name="Rounded Rectangle 1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780F47A7-D9EE-EB4B-A218-4038E0A44AF2}"/>
              </a:ext>
            </a:extLst>
          </p:cNvPr>
          <p:cNvSpPr/>
          <p:nvPr/>
        </p:nvSpPr>
        <p:spPr>
          <a:xfrm>
            <a:off x="5924943" y="2699979"/>
            <a:ext cx="2828452" cy="642717"/>
          </a:xfrm>
          <a:prstGeom prst="roundRect">
            <a:avLst/>
          </a:prstGeom>
          <a:solidFill>
            <a:schemeClr val="bg1">
              <a:alpha val="0"/>
            </a:schemeClr>
          </a:solid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chemeClr val="tx1">
                    <a:alpha val="0"/>
                  </a:schemeClr>
                </a:solidFill>
                <a:latin typeface="Chalkboard" panose="03050602040202020205" pitchFamily="66" charset="77"/>
              </a:rPr>
              <a:t> Mezzo Forte</a:t>
            </a:r>
          </a:p>
        </p:txBody>
      </p:sp>
      <p:sp>
        <p:nvSpPr>
          <p:cNvPr id="15" name="Rounded Rectangle 1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99E63BB-5A7B-3D49-9ADA-14DD331413E0}"/>
              </a:ext>
            </a:extLst>
          </p:cNvPr>
          <p:cNvSpPr/>
          <p:nvPr/>
        </p:nvSpPr>
        <p:spPr>
          <a:xfrm>
            <a:off x="5930228" y="3520949"/>
            <a:ext cx="2828452" cy="642717"/>
          </a:xfrm>
          <a:prstGeom prst="roundRect">
            <a:avLst/>
          </a:prstGeom>
          <a:solidFill>
            <a:schemeClr val="bg1">
              <a:alpha val="0"/>
            </a:schemeClr>
          </a:solid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chemeClr val="tx1">
                    <a:alpha val="0"/>
                  </a:schemeClr>
                </a:solidFill>
                <a:latin typeface="Chalkboard" panose="03050602040202020205" pitchFamily="66" charset="77"/>
              </a:rPr>
              <a:t>Forte</a:t>
            </a:r>
          </a:p>
        </p:txBody>
      </p:sp>
      <p:sp>
        <p:nvSpPr>
          <p:cNvPr id="16" name="Rounded Rectangle 1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7D75C522-2933-EB48-8A82-449540F305D8}"/>
              </a:ext>
            </a:extLst>
          </p:cNvPr>
          <p:cNvSpPr/>
          <p:nvPr/>
        </p:nvSpPr>
        <p:spPr>
          <a:xfrm>
            <a:off x="5935512" y="4341920"/>
            <a:ext cx="2828452" cy="642717"/>
          </a:xfrm>
          <a:prstGeom prst="roundRect">
            <a:avLst/>
          </a:prstGeom>
          <a:solidFill>
            <a:schemeClr val="bg1">
              <a:alpha val="0"/>
            </a:schemeClr>
          </a:solid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chemeClr val="tx1">
                    <a:alpha val="0"/>
                  </a:schemeClr>
                </a:solidFill>
                <a:latin typeface="Chalkboard" panose="03050602040202020205" pitchFamily="66" charset="77"/>
              </a:rPr>
              <a:t>Fortissimo</a:t>
            </a:r>
          </a:p>
        </p:txBody>
      </p:sp>
      <p:sp>
        <p:nvSpPr>
          <p:cNvPr id="17" name="Rounded Rectangle 1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7D90B316-9613-6746-9030-F9AC06E0133F}"/>
              </a:ext>
            </a:extLst>
          </p:cNvPr>
          <p:cNvSpPr/>
          <p:nvPr/>
        </p:nvSpPr>
        <p:spPr>
          <a:xfrm>
            <a:off x="5940796" y="5162891"/>
            <a:ext cx="2828452" cy="642717"/>
          </a:xfrm>
          <a:prstGeom prst="roundRect">
            <a:avLst/>
          </a:prstGeom>
          <a:solidFill>
            <a:schemeClr val="bg1">
              <a:alpha val="0"/>
            </a:schemeClr>
          </a:solid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chemeClr val="tx1">
                    <a:alpha val="0"/>
                  </a:schemeClr>
                </a:solidFill>
                <a:latin typeface="Chalkboard" panose="03050602040202020205" pitchFamily="66" charset="77"/>
              </a:rPr>
              <a:t>Crescendo</a:t>
            </a:r>
          </a:p>
        </p:txBody>
      </p:sp>
      <p:sp>
        <p:nvSpPr>
          <p:cNvPr id="18" name="Rounded Rectangle 17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C935DC5-3E46-BF42-A4CF-ADD6FEAE18B7}"/>
              </a:ext>
            </a:extLst>
          </p:cNvPr>
          <p:cNvSpPr/>
          <p:nvPr/>
        </p:nvSpPr>
        <p:spPr>
          <a:xfrm>
            <a:off x="5946080" y="5983861"/>
            <a:ext cx="2828452" cy="642717"/>
          </a:xfrm>
          <a:prstGeom prst="roundRect">
            <a:avLst/>
          </a:prstGeom>
          <a:solidFill>
            <a:schemeClr val="bg1">
              <a:alpha val="0"/>
            </a:schemeClr>
          </a:solid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chemeClr val="tx1">
                    <a:alpha val="0"/>
                  </a:schemeClr>
                </a:solidFill>
                <a:latin typeface="Chalkboard" panose="03050602040202020205" pitchFamily="66" charset="77"/>
              </a:rPr>
              <a:t>Decrescendo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E46CD35-799E-8143-BAAE-5FCCBC84924B}"/>
              </a:ext>
            </a:extLst>
          </p:cNvPr>
          <p:cNvSpPr/>
          <p:nvPr/>
        </p:nvSpPr>
        <p:spPr>
          <a:xfrm>
            <a:off x="0" y="0"/>
            <a:ext cx="9129342" cy="6858000"/>
          </a:xfrm>
          <a:prstGeom prst="rect">
            <a:avLst/>
          </a:prstGeom>
          <a:noFill/>
          <a:ln w="1016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356283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407738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 xmlns="">
      <p:transition spd="slow" advClick="0" advTm="0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ight Arrow 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EF52295-B58C-6F4B-96B6-C8DF7372D720}"/>
              </a:ext>
            </a:extLst>
          </p:cNvPr>
          <p:cNvSpPr/>
          <p:nvPr/>
        </p:nvSpPr>
        <p:spPr>
          <a:xfrm>
            <a:off x="6953485" y="5795364"/>
            <a:ext cx="745067" cy="513652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283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d"/>
      </p:transition>
    </mc:Choice>
    <mc:Fallback xmlns="">
      <p:transition spd="slow">
        <p:push dir="d"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3DA2D6D-8999-6F46-9E66-8DD12A3718FE}"/>
              </a:ext>
            </a:extLst>
          </p:cNvPr>
          <p:cNvSpPr/>
          <p:nvPr/>
        </p:nvSpPr>
        <p:spPr>
          <a:xfrm>
            <a:off x="14658" y="0"/>
            <a:ext cx="9129342" cy="6858000"/>
          </a:xfrm>
          <a:prstGeom prst="rect">
            <a:avLst/>
          </a:prstGeom>
          <a:noFill/>
          <a:ln w="1016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04438AF-D1A4-6045-B0F3-D09FAEB5CBFD}"/>
              </a:ext>
            </a:extLst>
          </p:cNvPr>
          <p:cNvSpPr txBox="1"/>
          <p:nvPr/>
        </p:nvSpPr>
        <p:spPr>
          <a:xfrm>
            <a:off x="3363093" y="738255"/>
            <a:ext cx="2483390" cy="526297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/>
              <a:t>THANK YOU</a:t>
            </a:r>
          </a:p>
          <a:p>
            <a:pPr algn="ctr"/>
            <a:r>
              <a:rPr lang="en-US" dirty="0"/>
              <a:t>to the following artists for the clipart</a:t>
            </a:r>
          </a:p>
          <a:p>
            <a:pPr algn="ctr"/>
            <a:r>
              <a:rPr lang="en-US" dirty="0"/>
              <a:t>used in the making of this product:</a:t>
            </a:r>
          </a:p>
          <a:p>
            <a:pPr algn="ctr"/>
            <a:endParaRPr lang="en-US" dirty="0"/>
          </a:p>
          <a:p>
            <a:pPr algn="ctr"/>
            <a:r>
              <a:rPr lang="en-US" dirty="0">
                <a:latin typeface="Courier" pitchFamily="2" charset="0"/>
              </a:rPr>
              <a:t>For a Rainy Day </a:t>
            </a:r>
            <a:r>
              <a:rPr lang="en-US" sz="1200" dirty="0">
                <a:latin typeface="Courier" pitchFamily="2" charset="0"/>
                <a:hlinkClick r:id="rId3"/>
              </a:rPr>
              <a:t>https://www.teacherspayteachers.com/Store/For-A-Rainy-Day</a:t>
            </a:r>
            <a:r>
              <a:rPr lang="en-US" sz="1200" dirty="0">
                <a:latin typeface="Courier" pitchFamily="2" charset="0"/>
              </a:rPr>
              <a:t>  </a:t>
            </a:r>
          </a:p>
          <a:p>
            <a:pPr algn="ctr"/>
            <a:endParaRPr lang="en-US" dirty="0">
              <a:latin typeface="Courier" pitchFamily="2" charset="0"/>
            </a:endParaRPr>
          </a:p>
          <a:p>
            <a:pPr algn="ctr"/>
            <a:r>
              <a:rPr lang="en-US" dirty="0">
                <a:latin typeface="Courier" pitchFamily="2" charset="0"/>
              </a:rPr>
              <a:t>Mother’s Music</a:t>
            </a:r>
          </a:p>
          <a:p>
            <a:pPr algn="ctr"/>
            <a:r>
              <a:rPr lang="en-CA" sz="1200" dirty="0">
                <a:latin typeface="Courier" pitchFamily="2" charset="0"/>
                <a:hlinkClick r:id="rId4"/>
              </a:rPr>
              <a:t>https://www.teacherspayteachers.com/Store/Mathers-Music/</a:t>
            </a:r>
            <a:r>
              <a:rPr lang="en-CA" sz="1200" dirty="0">
                <a:latin typeface="Courier" pitchFamily="2" charset="0"/>
              </a:rPr>
              <a:t> </a:t>
            </a:r>
            <a:r>
              <a:rPr lang="en-CA" dirty="0">
                <a:latin typeface="Courier" pitchFamily="2" charset="0"/>
              </a:rPr>
              <a:t> </a:t>
            </a:r>
          </a:p>
          <a:p>
            <a:pPr algn="ctr"/>
            <a:endParaRPr lang="en-US" sz="1200" dirty="0"/>
          </a:p>
          <a:p>
            <a:pPr algn="ctr"/>
            <a:endParaRPr lang="en-US" sz="1200" dirty="0"/>
          </a:p>
          <a:p>
            <a:pPr algn="ctr"/>
            <a:endParaRPr lang="en-US" sz="1200" dirty="0"/>
          </a:p>
          <a:p>
            <a:pPr algn="ctr"/>
            <a:endParaRPr lang="en-US" sz="1200" dirty="0"/>
          </a:p>
          <a:p>
            <a:pPr algn="ctr"/>
            <a:endParaRPr lang="en-US" sz="1200" dirty="0"/>
          </a:p>
          <a:p>
            <a:pPr algn="ctr"/>
            <a:endParaRPr lang="en-US" sz="1200" dirty="0"/>
          </a:p>
          <a:p>
            <a:pPr algn="ctr"/>
            <a:endParaRPr lang="en-US" sz="1200" dirty="0"/>
          </a:p>
          <a:p>
            <a:pPr algn="ctr"/>
            <a:endParaRPr lang="en-US" sz="1200" dirty="0"/>
          </a:p>
        </p:txBody>
      </p:sp>
      <p:sp>
        <p:nvSpPr>
          <p:cNvPr id="5" name="Action Button: End 4">
            <a:hlinkClick r:id="" action="ppaction://hlinkshowjump?jump=endshow" highlightClick="1"/>
            <a:extLst>
              <a:ext uri="{FF2B5EF4-FFF2-40B4-BE49-F238E27FC236}">
                <a16:creationId xmlns:a16="http://schemas.microsoft.com/office/drawing/2014/main" id="{A973143F-84BD-1048-8D8E-FD908FAA235B}"/>
              </a:ext>
            </a:extLst>
          </p:cNvPr>
          <p:cNvSpPr/>
          <p:nvPr/>
        </p:nvSpPr>
        <p:spPr>
          <a:xfrm>
            <a:off x="6068291" y="5611092"/>
            <a:ext cx="526472" cy="498763"/>
          </a:xfrm>
          <a:prstGeom prst="actionButtonEnd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7796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eelOff"/>
      </p:transition>
    </mc:Choice>
    <mc:Fallback xmlns="">
      <p:transition spd="slow" advClick="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2C23DC62-5012-B246-9CA2-1A945336332B}"/>
              </a:ext>
            </a:extLst>
          </p:cNvPr>
          <p:cNvSpPr txBox="1"/>
          <p:nvPr/>
        </p:nvSpPr>
        <p:spPr>
          <a:xfrm>
            <a:off x="4087427" y="1712940"/>
            <a:ext cx="3195500" cy="37087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9900" dirty="0">
              <a:latin typeface="Chalkboard" panose="03050602040202020205" pitchFamily="66" charset="77"/>
            </a:endParaRPr>
          </a:p>
          <a:p>
            <a:endParaRPr lang="en-US" sz="3600" dirty="0">
              <a:latin typeface="Chalkboard" panose="03050602040202020205" pitchFamily="66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1090944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Right Arrow 6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B0E5EC91-3CE7-8543-AB73-B9AD53D6F5E6}"/>
              </a:ext>
            </a:extLst>
          </p:cNvPr>
          <p:cNvSpPr/>
          <p:nvPr/>
        </p:nvSpPr>
        <p:spPr>
          <a:xfrm>
            <a:off x="7753952" y="5594728"/>
            <a:ext cx="745067" cy="513652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230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"/>
    </mc:Choice>
    <mc:Fallback xmlns="">
      <p:transition spd="slow" advClick="0" advTm="500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500</TotalTime>
  <Words>238</Words>
  <Application>Microsoft Macintosh PowerPoint</Application>
  <PresentationFormat>On-screen Show (4:3)</PresentationFormat>
  <Paragraphs>143</Paragraphs>
  <Slides>72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72</vt:i4>
      </vt:variant>
    </vt:vector>
  </HeadingPairs>
  <TitlesOfParts>
    <vt:vector size="78" baseType="lpstr">
      <vt:lpstr>Arial</vt:lpstr>
      <vt:lpstr>Calibri</vt:lpstr>
      <vt:lpstr>Calibri Light</vt:lpstr>
      <vt:lpstr>Chalkboard</vt:lpstr>
      <vt:lpstr>Courier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Smart Lessons 101</dc:creator>
  <cp:keywords/>
  <dc:description/>
  <cp:lastModifiedBy>Miller, Linda</cp:lastModifiedBy>
  <cp:revision>58</cp:revision>
  <dcterms:created xsi:type="dcterms:W3CDTF">2018-12-04T19:43:21Z</dcterms:created>
  <dcterms:modified xsi:type="dcterms:W3CDTF">2020-03-13T17:29:10Z</dcterms:modified>
  <cp:category/>
</cp:coreProperties>
</file>