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8/6/2015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8/6/2015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youtube.com/watch?v=Thls_tMuFk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Ray Charles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Georgia On My Mind</a:t>
            </a:r>
            <a:endParaRPr lang="en-US" i="1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855" y="156112"/>
            <a:ext cx="3168203" cy="421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45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81860" y="669701"/>
            <a:ext cx="5515376" cy="54851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Charles was a pioneer of SOUL music. He was one of the first artists to combine R&amp;B, Gospel, Pop, &amp; Country music. He was known as “the father of soul.”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Some of his most famous songs include: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“Unchain My Heart”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“Georgia On My Mind”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/>
              <a:t>“Hit the Road Jack” 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656" y="439972"/>
            <a:ext cx="4435564" cy="5944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01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975" y="450761"/>
            <a:ext cx="7070502" cy="614322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Charles was born in Albany, Georgia on September 23, 1930. He died in 2004.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His father was a mechanic and his mother was a sharecropper. They were very poor.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They moved to Greenville, FL when he was an infant.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By seven years-old, Charles had lost his sight. This was due to glaucoma, a disease in which fluid lays on the optic nerve and permanently damages the eyes, often causing blindness.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His mother sent him to a special school from 1937-1945: </a:t>
            </a:r>
            <a:r>
              <a:rPr lang="en-US" sz="2800" dirty="0"/>
              <a:t>Florida School for the Deaf and the Blind in St. Augustine, </a:t>
            </a:r>
            <a:r>
              <a:rPr lang="en-US" sz="2800" dirty="0" smtClean="0"/>
              <a:t>Florida.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/>
              <a:t>Here, he learned to use Braille to read and write.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000" dirty="0" smtClean="0"/>
              <a:t>He also learned to play several instruments: piano</a:t>
            </a:r>
            <a:r>
              <a:rPr lang="en-US" sz="2000" dirty="0"/>
              <a:t>, organ, sax, clarinet and trumpet.</a:t>
            </a: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7477" y="1262130"/>
            <a:ext cx="4004624" cy="3219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09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7213"/>
            <a:ext cx="9720072" cy="1499616"/>
          </a:xfrm>
        </p:spPr>
        <p:txBody>
          <a:bodyPr/>
          <a:lstStyle/>
          <a:p>
            <a:r>
              <a:rPr lang="en-US" i="1" dirty="0" smtClean="0"/>
              <a:t>Georgia On my mind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1506829"/>
            <a:ext cx="6703196" cy="512579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Charles won three Grammy’s during his career. His first Grammy was for the song </a:t>
            </a:r>
            <a:r>
              <a:rPr lang="en-US" sz="2400" i="1" dirty="0" smtClean="0"/>
              <a:t>Georgia on My Mind</a:t>
            </a:r>
            <a:r>
              <a:rPr lang="en-US" sz="2400" dirty="0" smtClean="0"/>
              <a:t>, which he recorded in 1960.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In April 1979, Charles’ version of </a:t>
            </a:r>
            <a:r>
              <a:rPr lang="en-US" sz="2400" i="1" dirty="0" smtClean="0"/>
              <a:t>Georgia on My Mind</a:t>
            </a:r>
            <a:r>
              <a:rPr lang="en-US" sz="2400" dirty="0" smtClean="0"/>
              <a:t> was named the State Song of Georgia. 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Charles DID NOT write this song, but he won a Grammy for covering it. Many people have sung the song, but the state of Georgia agreed his version was the best to represent the state.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It was written in 1930. There is an argument that the song was not written about the state of Georgia, but the song writer’s sister, Georgia. 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128016" lvl="1" indent="0" algn="ctr">
              <a:buNone/>
            </a:pP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www.youtube.com/watch?v=Thls_tMuFkc</a:t>
            </a:r>
            <a:endParaRPr lang="en-US" sz="2000" dirty="0" smtClean="0"/>
          </a:p>
          <a:p>
            <a:pPr marL="128016" lvl="1" indent="0" algn="ctr">
              <a:buNone/>
            </a:pPr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325" y="1506829"/>
            <a:ext cx="4318178" cy="380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57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47</TotalTime>
  <Words>329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Tw Cen MT</vt:lpstr>
      <vt:lpstr>Tw Cen MT Condensed</vt:lpstr>
      <vt:lpstr>Wingdings</vt:lpstr>
      <vt:lpstr>Wingdings 3</vt:lpstr>
      <vt:lpstr>Integral</vt:lpstr>
      <vt:lpstr>Ray Charles</vt:lpstr>
      <vt:lpstr>PowerPoint Presentation</vt:lpstr>
      <vt:lpstr>PowerPoint Presentation</vt:lpstr>
      <vt:lpstr>Georgia On my mind</vt:lpstr>
    </vt:vector>
  </TitlesOfParts>
  <Company>Jasper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Ray Charles</dc:title>
  <dc:creator>Bonnie K. Garvin</dc:creator>
  <cp:lastModifiedBy>Bonnie K. Garvin</cp:lastModifiedBy>
  <cp:revision>5</cp:revision>
  <dcterms:created xsi:type="dcterms:W3CDTF">2015-08-06T21:39:03Z</dcterms:created>
  <dcterms:modified xsi:type="dcterms:W3CDTF">2015-08-06T22:26:41Z</dcterms:modified>
</cp:coreProperties>
</file>