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314" r:id="rId2"/>
    <p:sldId id="315" r:id="rId3"/>
    <p:sldId id="318" r:id="rId4"/>
    <p:sldId id="319" r:id="rId5"/>
    <p:sldId id="258" r:id="rId6"/>
    <p:sldId id="283" r:id="rId7"/>
    <p:sldId id="284" r:id="rId8"/>
    <p:sldId id="317" r:id="rId9"/>
    <p:sldId id="285" r:id="rId10"/>
    <p:sldId id="260" r:id="rId11"/>
    <p:sldId id="286" r:id="rId12"/>
    <p:sldId id="261" r:id="rId13"/>
    <p:sldId id="287" r:id="rId14"/>
    <p:sldId id="262" r:id="rId15"/>
    <p:sldId id="288" r:id="rId16"/>
    <p:sldId id="263" r:id="rId17"/>
    <p:sldId id="289" r:id="rId18"/>
    <p:sldId id="264" r:id="rId19"/>
    <p:sldId id="290" r:id="rId20"/>
    <p:sldId id="265" r:id="rId21"/>
    <p:sldId id="291" r:id="rId22"/>
    <p:sldId id="266" r:id="rId23"/>
    <p:sldId id="292" r:id="rId24"/>
    <p:sldId id="267" r:id="rId25"/>
    <p:sldId id="293" r:id="rId26"/>
    <p:sldId id="268" r:id="rId27"/>
    <p:sldId id="294" r:id="rId28"/>
    <p:sldId id="269" r:id="rId29"/>
    <p:sldId id="295" r:id="rId30"/>
    <p:sldId id="270" r:id="rId31"/>
    <p:sldId id="296" r:id="rId32"/>
    <p:sldId id="271" r:id="rId33"/>
    <p:sldId id="297" r:id="rId34"/>
    <p:sldId id="272" r:id="rId35"/>
    <p:sldId id="298" r:id="rId36"/>
    <p:sldId id="328" r:id="rId37"/>
    <p:sldId id="299" r:id="rId38"/>
    <p:sldId id="274" r:id="rId39"/>
    <p:sldId id="300" r:id="rId40"/>
    <p:sldId id="275" r:id="rId41"/>
    <p:sldId id="301" r:id="rId42"/>
    <p:sldId id="276" r:id="rId43"/>
    <p:sldId id="302" r:id="rId44"/>
    <p:sldId id="277" r:id="rId45"/>
    <p:sldId id="303" r:id="rId46"/>
    <p:sldId id="278" r:id="rId47"/>
    <p:sldId id="304" r:id="rId48"/>
    <p:sldId id="279" r:id="rId49"/>
    <p:sldId id="305" r:id="rId50"/>
    <p:sldId id="280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281" r:id="rId60"/>
    <p:sldId id="282" r:id="rId61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7"/>
    <p:restoredTop sz="95207"/>
  </p:normalViewPr>
  <p:slideViewPr>
    <p:cSldViewPr snapToGrid="0" snapToObjects="1">
      <p:cViewPr varScale="1">
        <p:scale>
          <a:sx n="99" d="100"/>
          <a:sy n="99" d="100"/>
        </p:scale>
        <p:origin x="17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A2338-7AEA-674F-9B0F-55E7054FF43C}" type="datetimeFigureOut">
              <a:rPr lang="en-US" smtClean="0"/>
              <a:t>2/28/21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779F6-1729-1144-9A77-829229CAD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7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 #4</a:t>
            </a:r>
            <a:r>
              <a:rPr lang="en-US" baseline="0" dirty="0"/>
              <a:t> – Violin      Hint: You can tell it apart from the viola because the violin is much shorter than the bow.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0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#1 - Triangle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7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#2 - Recorder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6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Celesta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3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</a:t>
            </a:r>
            <a:r>
              <a:rPr lang="en-US" baseline="0" dirty="0"/>
              <a:t> – Baritone Saxophone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31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#2 - Chimes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– Tambourine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12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#1 – Harpsichord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01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– Trombone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44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#4 – Pipe Organ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31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</a:t>
            </a:r>
            <a:r>
              <a:rPr lang="en-US" baseline="0" dirty="0"/>
              <a:t> – Cello         Hint: The cello has an endpin.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69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</a:t>
            </a:r>
            <a:r>
              <a:rPr lang="en-US" baseline="0" dirty="0"/>
              <a:t> #3 – Alto Saxophone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0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Chime Tree/Mark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58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Tenor</a:t>
            </a:r>
            <a:r>
              <a:rPr lang="en-US" baseline="0" dirty="0"/>
              <a:t> Saxophone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23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#4</a:t>
            </a:r>
            <a:r>
              <a:rPr lang="en-US" baseline="0" dirty="0"/>
              <a:t> – Viola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45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– Clarinet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– Snare Drum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80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</a:t>
            </a:r>
            <a:r>
              <a:rPr lang="en-US" baseline="0" dirty="0"/>
              <a:t> #2 – Marimba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 #3 – Harp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82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#3 – French horn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94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– Trombone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32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1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#1 – Cymbals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</a:t>
            </a:r>
            <a:r>
              <a:rPr lang="en-US" baseline="0" dirty="0"/>
              <a:t> #4 – Grand Piano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#1 - Tuba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75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#3 – Flute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0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Corner #2 - Trumpet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1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Corner</a:t>
            </a:r>
            <a:r>
              <a:rPr lang="en-US" baseline="0" dirty="0"/>
              <a:t> #4 – Timpani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A779F6-1729-1144-9A77-829229CAD5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3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45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5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0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3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6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8B89D-67BE-2843-B81C-2449A1C6B73D}" type="datetimeFigureOut">
              <a:rPr lang="en-US" smtClean="0"/>
              <a:t>2/28/21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A4C31-90D0-9643-A384-A67CD84A8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facebook.com/sillyomusic" TargetMode="External"/><Relationship Id="rId7" Type="http://schemas.openxmlformats.org/officeDocument/2006/relationships/hyperlink" Target="https://instagram.com/sillyomusic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hyperlink" Target="mailto:SillyOMusic@gmail.com" TargetMode="External"/><Relationship Id="rId5" Type="http://schemas.openxmlformats.org/officeDocument/2006/relationships/hyperlink" Target="https://www.pinterest.com/SillyOMusic/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hyperlink" Target="http://www.teacherspayteachers.com/Store/Sillyomusi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6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86D9090-0A87-4668-A0AF-90DB32DC4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5" name="Hand Cymbal Single Hit">
            <a:hlinkClick r:id="" action="ppaction://media"/>
            <a:extLst>
              <a:ext uri="{FF2B5EF4-FFF2-40B4-BE49-F238E27FC236}">
                <a16:creationId xmlns:a16="http://schemas.microsoft.com/office/drawing/2014/main" id="{6A998383-C2E5-45DB-9609-7FE26B41C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67497" y="3326354"/>
            <a:ext cx="1476103" cy="8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2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8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F27AB0-0AA4-4734-9B4D-3D7B50B30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7" name="Grand piano A major ballad 75">
            <a:hlinkClick r:id="" action="ppaction://media"/>
            <a:extLst>
              <a:ext uri="{FF2B5EF4-FFF2-40B4-BE49-F238E27FC236}">
                <a16:creationId xmlns:a16="http://schemas.microsoft.com/office/drawing/2014/main" id="{93F2334A-EA71-44A9-8228-6DCC408F2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359310"/>
            <a:ext cx="1463040" cy="8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14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8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usic&#10;&#10;Description automatically generated">
            <a:extLst>
              <a:ext uri="{FF2B5EF4-FFF2-40B4-BE49-F238E27FC236}">
                <a16:creationId xmlns:a16="http://schemas.microsoft.com/office/drawing/2014/main" id="{0F631665-DCCA-414C-906B-3CED62D3C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Tuba chromatic down 2">
            <a:hlinkClick r:id="" action="ppaction://media"/>
            <a:extLst>
              <a:ext uri="{FF2B5EF4-FFF2-40B4-BE49-F238E27FC236}">
                <a16:creationId xmlns:a16="http://schemas.microsoft.com/office/drawing/2014/main" id="{BD011FE3-C7F3-4AB5-842B-41D4F8590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9" y="3304903"/>
            <a:ext cx="1502228" cy="8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10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0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7079D3-7AAE-47F2-934E-BAF31897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8" name="Flute trill_BLASTWAVEFX_06542">
            <a:hlinkClick r:id="" action="ppaction://media"/>
            <a:extLst>
              <a:ext uri="{FF2B5EF4-FFF2-40B4-BE49-F238E27FC236}">
                <a16:creationId xmlns:a16="http://schemas.microsoft.com/office/drawing/2014/main" id="{04B6AEB9-BB82-4237-8057-FB4877934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344091"/>
            <a:ext cx="1436914" cy="74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1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F3C0B87B-776A-4F8B-8489-E8E058528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Fanfare or Bugle Music from Trumpet">
            <a:hlinkClick r:id="" action="ppaction://media"/>
            <a:extLst>
              <a:ext uri="{FF2B5EF4-FFF2-40B4-BE49-F238E27FC236}">
                <a16:creationId xmlns:a16="http://schemas.microsoft.com/office/drawing/2014/main" id="{F9A9932A-03C3-4DE5-B637-1F2CD469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15246" y="3174274"/>
            <a:ext cx="1463040" cy="10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6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0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8" b="-1"/>
          <a:stretch/>
        </p:blipFill>
        <p:spPr>
          <a:xfrm>
            <a:off x="0" y="0"/>
            <a:ext cx="1005839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7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BD76CD-F0DE-4D10-A1B5-F4B876C7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7" cy="7772400"/>
          </a:xfrm>
          <a:prstGeom prst="rect">
            <a:avLst/>
          </a:prstGeom>
        </p:spPr>
      </p:pic>
      <p:pic>
        <p:nvPicPr>
          <p:cNvPr id="6" name="Timpani roll crescendo_BLASTWAVEFX_27391">
            <a:hlinkClick r:id="" action="ppaction://media"/>
            <a:extLst>
              <a:ext uri="{FF2B5EF4-FFF2-40B4-BE49-F238E27FC236}">
                <a16:creationId xmlns:a16="http://schemas.microsoft.com/office/drawing/2014/main" id="{8EBA9661-BABC-4917-BFC2-D2E386FF3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32811" y="3304903"/>
            <a:ext cx="1423852" cy="8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8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74E97476-3CC9-4554-9BAB-28E3F30A3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6" name="Triangle Gliss">
            <a:hlinkClick r:id="" action="ppaction://media"/>
            <a:extLst>
              <a:ext uri="{FF2B5EF4-FFF2-40B4-BE49-F238E27FC236}">
                <a16:creationId xmlns:a16="http://schemas.microsoft.com/office/drawing/2014/main" id="{35C3DDBA-0F3A-4115-B600-5098B84FD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9" y="3335223"/>
            <a:ext cx="1554480" cy="8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970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06885AE-C384-4125-B6B5-1D558CCEA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8" name="Sound 13">
            <a:hlinkClick r:id="" action="ppaction://media"/>
            <a:extLst>
              <a:ext uri="{FF2B5EF4-FFF2-40B4-BE49-F238E27FC236}">
                <a16:creationId xmlns:a16="http://schemas.microsoft.com/office/drawing/2014/main" id="{0CCCB5D5-15BB-44B0-9E15-65583F666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75936" y="3395133"/>
            <a:ext cx="1501532" cy="9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98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B1F3194-8C90-4D73-9226-8747B2260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Celesta fade in loop A minor 160 bpm_AOS03041">
            <a:hlinkClick r:id="" action="ppaction://media"/>
            <a:extLst>
              <a:ext uri="{FF2B5EF4-FFF2-40B4-BE49-F238E27FC236}">
                <a16:creationId xmlns:a16="http://schemas.microsoft.com/office/drawing/2014/main" id="{369AA72D-BA5B-4FB3-A411-B0FF267E5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93623" y="3239589"/>
            <a:ext cx="1463040" cy="9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93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88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2928CEB-9BEC-4B9A-8E54-246B2FE84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6" name="Sound design cartoon accent baritone saxophone deep stabs funny walk loop musical_BLASTWAVEFX_10351">
            <a:hlinkClick r:id="" action="ppaction://media"/>
            <a:extLst>
              <a:ext uri="{FF2B5EF4-FFF2-40B4-BE49-F238E27FC236}">
                <a16:creationId xmlns:a16="http://schemas.microsoft.com/office/drawing/2014/main" id="{F5EF4BD2-03EA-4542-A015-E710532FE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06686" y="3284568"/>
            <a:ext cx="1502228" cy="9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28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8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96" y="4708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91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657D3E-3666-4DD1-9EEB-097ED8178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8" name="Cluster Chimes">
            <a:hlinkClick r:id="" action="ppaction://media"/>
            <a:extLst>
              <a:ext uri="{FF2B5EF4-FFF2-40B4-BE49-F238E27FC236}">
                <a16:creationId xmlns:a16="http://schemas.microsoft.com/office/drawing/2014/main" id="{05E5A429-D03E-4148-8420-E24B88BBF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59" y="3226526"/>
            <a:ext cx="1541417" cy="96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80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9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75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C4DAFD-904A-4436-9D54-F71053FF9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Tambourine Rhythm Accent">
            <a:hlinkClick r:id="" action="ppaction://media"/>
            <a:extLst>
              <a:ext uri="{FF2B5EF4-FFF2-40B4-BE49-F238E27FC236}">
                <a16:creationId xmlns:a16="http://schemas.microsoft.com/office/drawing/2014/main" id="{AE3F48AB-9550-475A-A9DF-18C7C3CC9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06686" y="3278777"/>
            <a:ext cx="1345474" cy="91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772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59CBF4-1C2D-42E7-9767-20EA2A777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We Three Kings - harpsichord">
            <a:hlinkClick r:id="" action="ppaction://media"/>
            <a:extLst>
              <a:ext uri="{FF2B5EF4-FFF2-40B4-BE49-F238E27FC236}">
                <a16:creationId xmlns:a16="http://schemas.microsoft.com/office/drawing/2014/main" id="{E78B957D-8013-4F4C-A55D-537FDBB090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376057" y="3383280"/>
            <a:ext cx="1541417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17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25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C4D09-B011-4E7F-9664-BC430617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Trombone charge horse race_BLASTWAVEFX_06972">
            <a:hlinkClick r:id="" action="ppaction://media"/>
            <a:extLst>
              <a:ext uri="{FF2B5EF4-FFF2-40B4-BE49-F238E27FC236}">
                <a16:creationId xmlns:a16="http://schemas.microsoft.com/office/drawing/2014/main" id="{65DF6905-AAEA-45FA-8397-04187732F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304903"/>
            <a:ext cx="1410789" cy="83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612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B8408-8DFF-4587-A070-D42361967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Organ Logo">
            <a:hlinkClick r:id="" action="ppaction://media"/>
            <a:extLst>
              <a:ext uri="{FF2B5EF4-FFF2-40B4-BE49-F238E27FC236}">
                <a16:creationId xmlns:a16="http://schemas.microsoft.com/office/drawing/2014/main" id="{6C9F9773-EEB7-4645-92AC-B32E43941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60" y="3252651"/>
            <a:ext cx="1449977" cy="9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176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0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875932-9C27-459E-9FFC-0766C0411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Cello trill_BLASTWAVEFX_27592">
            <a:hlinkClick r:id="" action="ppaction://media"/>
            <a:extLst>
              <a:ext uri="{FF2B5EF4-FFF2-40B4-BE49-F238E27FC236}">
                <a16:creationId xmlns:a16="http://schemas.microsoft.com/office/drawing/2014/main" id="{3EE56B04-5B0D-4635-B1E2-2791EB887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67497" y="3200400"/>
            <a:ext cx="159366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270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85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71929-2BF7-4AC4-803B-833372C95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2" name="bell tree 02">
            <a:hlinkClick r:id="" action="ppaction://media"/>
            <a:extLst>
              <a:ext uri="{FF2B5EF4-FFF2-40B4-BE49-F238E27FC236}">
                <a16:creationId xmlns:a16="http://schemas.microsoft.com/office/drawing/2014/main" id="{467417E9-5D21-455A-94D1-D3238BF7B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42907" y="3465008"/>
            <a:ext cx="143076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662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265BCE-356E-47EC-BCB4-A96F03D0E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7" cy="7772400"/>
          </a:xfrm>
          <a:prstGeom prst="rect">
            <a:avLst/>
          </a:prstGeom>
        </p:spPr>
      </p:pic>
      <p:pic>
        <p:nvPicPr>
          <p:cNvPr id="6" name="a jazzy tenor saxophone solo">
            <a:hlinkClick r:id="" action="ppaction://media"/>
            <a:extLst>
              <a:ext uri="{FF2B5EF4-FFF2-40B4-BE49-F238E27FC236}">
                <a16:creationId xmlns:a16="http://schemas.microsoft.com/office/drawing/2014/main" id="{01A3F261-6509-4D59-B572-890D4773A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9" y="3226526"/>
            <a:ext cx="1449977" cy="8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28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5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C2425E-D365-4D19-98B3-E028587F2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0"/>
            <a:ext cx="10050518" cy="7772400"/>
          </a:xfrm>
          <a:prstGeom prst="rect">
            <a:avLst/>
          </a:prstGeom>
        </p:spPr>
      </p:pic>
      <p:pic>
        <p:nvPicPr>
          <p:cNvPr id="6" name="Viola tune_BLASTWAVEFX_06976">
            <a:hlinkClick r:id="" action="ppaction://media"/>
            <a:extLst>
              <a:ext uri="{FF2B5EF4-FFF2-40B4-BE49-F238E27FC236}">
                <a16:creationId xmlns:a16="http://schemas.microsoft.com/office/drawing/2014/main" id="{44FBCEC9-F057-4C8B-A5D2-D38EB3C26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28308" y="3239589"/>
            <a:ext cx="1515291" cy="9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08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11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D25D20-B435-46D2-9C80-321C7ED58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7" name="Clarinet bb major scale ascend hold last note_BLASTWAVEFX_14748">
            <a:hlinkClick r:id="" action="ppaction://media"/>
            <a:extLst>
              <a:ext uri="{FF2B5EF4-FFF2-40B4-BE49-F238E27FC236}">
                <a16:creationId xmlns:a16="http://schemas.microsoft.com/office/drawing/2014/main" id="{19D56F23-17A8-43B2-BAA9-2E4383ED1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85063" y="3135086"/>
            <a:ext cx="1423851" cy="10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760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90CC3-877A-4630-B78D-CB425B02A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7" cy="7772399"/>
          </a:xfrm>
          <a:prstGeom prst="rect">
            <a:avLst/>
          </a:prstGeom>
        </p:spPr>
      </p:pic>
      <p:pic>
        <p:nvPicPr>
          <p:cNvPr id="6" name="Snare Drum March Stinger">
            <a:hlinkClick r:id="" action="ppaction://media"/>
            <a:extLst>
              <a:ext uri="{FF2B5EF4-FFF2-40B4-BE49-F238E27FC236}">
                <a16:creationId xmlns:a16="http://schemas.microsoft.com/office/drawing/2014/main" id="{8A5918DE-05FF-4E2D-953B-7470F220A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18723" y="3409406"/>
            <a:ext cx="1408996" cy="7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74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2B91ED-9F7F-4EA2-AF90-CE4661E37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Marimba major ascend_BLASTWAVEFX_15053">
            <a:hlinkClick r:id="" action="ppaction://media"/>
            <a:extLst>
              <a:ext uri="{FF2B5EF4-FFF2-40B4-BE49-F238E27FC236}">
                <a16:creationId xmlns:a16="http://schemas.microsoft.com/office/drawing/2014/main" id="{CB7A593B-AF5A-4D8F-B8D5-D719139F7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06685" y="3357154"/>
            <a:ext cx="1515291" cy="8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272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7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6DB1D6F-8B21-4664-9AFB-713E0CE8F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400"/>
          </a:xfrm>
          <a:prstGeom prst="rect">
            <a:avLst/>
          </a:prstGeom>
        </p:spPr>
      </p:pic>
      <p:pic>
        <p:nvPicPr>
          <p:cNvPr id="6" name="Harp Glissando">
            <a:hlinkClick r:id="" action="ppaction://media"/>
            <a:extLst>
              <a:ext uri="{FF2B5EF4-FFF2-40B4-BE49-F238E27FC236}">
                <a16:creationId xmlns:a16="http://schemas.microsoft.com/office/drawing/2014/main" id="{55D076BE-311E-4490-A378-6078F2CE8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80559" y="3278776"/>
            <a:ext cx="1423851" cy="9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5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B31595-EDFB-4D6D-BCB1-D0B6F265B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French horns loop D minor 160 bpm_AOS03054">
            <a:hlinkClick r:id="" action="ppaction://media"/>
            <a:extLst>
              <a:ext uri="{FF2B5EF4-FFF2-40B4-BE49-F238E27FC236}">
                <a16:creationId xmlns:a16="http://schemas.microsoft.com/office/drawing/2014/main" id="{257ED761-151C-491E-AE14-5577774A8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54434" y="3409406"/>
            <a:ext cx="1515292" cy="78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49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C4D09-B011-4E7F-9664-BC430617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" y="0"/>
            <a:ext cx="10056608" cy="7772399"/>
          </a:xfrm>
          <a:prstGeom prst="rect">
            <a:avLst/>
          </a:prstGeom>
        </p:spPr>
      </p:pic>
      <p:pic>
        <p:nvPicPr>
          <p:cNvPr id="6" name="Trombone charge horse race_BLASTWAVEFX_06972">
            <a:hlinkClick r:id="" action="ppaction://media"/>
            <a:extLst>
              <a:ext uri="{FF2B5EF4-FFF2-40B4-BE49-F238E27FC236}">
                <a16:creationId xmlns:a16="http://schemas.microsoft.com/office/drawing/2014/main" id="{65DF6905-AAEA-45FA-8397-04187732F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441370" y="3313355"/>
            <a:ext cx="1476103" cy="8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319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99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433B1AF-A121-4673-A61D-0AEF0ADC7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" y="4194"/>
            <a:ext cx="10050518" cy="7772400"/>
          </a:xfrm>
          <a:prstGeom prst="rect">
            <a:avLst/>
          </a:prstGeom>
        </p:spPr>
      </p:pic>
      <p:pic>
        <p:nvPicPr>
          <p:cNvPr id="8" name="Violin g major scale descend fast hold last note_BLASTWAVEFX_06641">
            <a:hlinkClick r:id="" action="ppaction://media"/>
            <a:extLst>
              <a:ext uri="{FF2B5EF4-FFF2-40B4-BE49-F238E27FC236}">
                <a16:creationId xmlns:a16="http://schemas.microsoft.com/office/drawing/2014/main" id="{3244868C-F41D-4A92-A944-ED850E897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381948" y="3445008"/>
            <a:ext cx="1497106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9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3" t="65297"/>
          <a:stretch/>
        </p:blipFill>
        <p:spPr>
          <a:xfrm>
            <a:off x="7485530" y="5285524"/>
            <a:ext cx="2572870" cy="2379939"/>
          </a:xfrm>
          <a:prstGeom prst="rect">
            <a:avLst/>
          </a:prstGeom>
        </p:spPr>
      </p:pic>
      <p:pic>
        <p:nvPicPr>
          <p:cNvPr id="3" name="Picture 2" descr="asset.f.logo.lg 2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71" y="5328630"/>
            <a:ext cx="1175923" cy="11759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Pinterest_Badge_Red.pn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68" y="5285524"/>
            <a:ext cx="1260630" cy="1269292"/>
          </a:xfrm>
          <a:prstGeom prst="rect">
            <a:avLst/>
          </a:prstGeom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74" y="5399175"/>
            <a:ext cx="1128202" cy="1128202"/>
          </a:xfrm>
          <a:prstGeom prst="rect">
            <a:avLst/>
          </a:prstGeom>
        </p:spPr>
      </p:pic>
      <p:pic>
        <p:nvPicPr>
          <p:cNvPr id="6" name="Picture 2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8064" y="5307076"/>
            <a:ext cx="1219033" cy="121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88742" y="4228561"/>
            <a:ext cx="2880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Lato Medium" charset="0"/>
                <a:ea typeface="Lato Medium" charset="0"/>
                <a:cs typeface="Lato Medium" charset="0"/>
                <a:hlinkClick r:id="rId11"/>
              </a:rPr>
              <a:t>SillyOMusic@gmail.com</a:t>
            </a: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Lato Medium" charset="0"/>
              <a:ea typeface="Lato Medium" charset="0"/>
              <a:cs typeface="Lato Medium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88CD34-C6B9-4572-A970-28F729BC1807}"/>
              </a:ext>
            </a:extLst>
          </p:cNvPr>
          <p:cNvGrpSpPr/>
          <p:nvPr/>
        </p:nvGrpSpPr>
        <p:grpSpPr>
          <a:xfrm>
            <a:off x="401645" y="522514"/>
            <a:ext cx="9369372" cy="4528634"/>
            <a:chOff x="401645" y="522514"/>
            <a:chExt cx="9369372" cy="45286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09"/>
            <a:stretch/>
          </p:blipFill>
          <p:spPr>
            <a:xfrm>
              <a:off x="401645" y="522514"/>
              <a:ext cx="9255109" cy="452863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ADD1D3-A14A-4DB5-B4F2-C0C79112E6E0}"/>
                </a:ext>
              </a:extLst>
            </p:cNvPr>
            <p:cNvSpPr txBox="1"/>
            <p:nvPr/>
          </p:nvSpPr>
          <p:spPr>
            <a:xfrm>
              <a:off x="3944983" y="3808149"/>
              <a:ext cx="5826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clips by SillyOMusic,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Soundsnap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&amp;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FreesFx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23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1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052504-E6D2-450A-B7A1-D3E5F4F58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8" y="503339"/>
            <a:ext cx="10050518" cy="7772400"/>
          </a:xfrm>
          <a:prstGeom prst="rect">
            <a:avLst/>
          </a:prstGeom>
        </p:spPr>
      </p:pic>
      <p:pic>
        <p:nvPicPr>
          <p:cNvPr id="9" name="minuet 118.mp3">
            <a:hlinkClick r:id="" action="ppaction://media"/>
            <a:extLst>
              <a:ext uri="{FF2B5EF4-FFF2-40B4-BE49-F238E27FC236}">
                <a16:creationId xmlns:a16="http://schemas.microsoft.com/office/drawing/2014/main" id="{B64BEA25-0571-41D6-A27D-2468F98A5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4510658" y="3390861"/>
            <a:ext cx="1568409" cy="9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67692"/>
          </a:xfrm>
          <a:prstGeom prst="rect">
            <a:avLst/>
          </a:prstGeom>
        </p:spPr>
      </p:pic>
      <p:pic>
        <p:nvPicPr>
          <p:cNvPr id="3" name="4 corners tick to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3099476"/>
            <a:ext cx="2866294" cy="33688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5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6169</TotalTime>
  <Words>217</Words>
  <Application>Microsoft Macintosh PowerPoint</Application>
  <PresentationFormat>Custom</PresentationFormat>
  <Paragraphs>57</Paragraphs>
  <Slides>60</Slides>
  <Notes>28</Notes>
  <HiddenSlides>0</HiddenSlides>
  <MMClips>54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Lato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Erin Collins</cp:lastModifiedBy>
  <cp:revision>68</cp:revision>
  <dcterms:created xsi:type="dcterms:W3CDTF">2017-03-29T01:43:10Z</dcterms:created>
  <dcterms:modified xsi:type="dcterms:W3CDTF">2021-03-04T23:28:28Z</dcterms:modified>
</cp:coreProperties>
</file>