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2"/>
  </p:notesMasterIdLst>
  <p:sldIdLst>
    <p:sldId id="314" r:id="rId2"/>
    <p:sldId id="329" r:id="rId3"/>
    <p:sldId id="315" r:id="rId4"/>
    <p:sldId id="318" r:id="rId5"/>
    <p:sldId id="319" r:id="rId6"/>
    <p:sldId id="258" r:id="rId7"/>
    <p:sldId id="283" r:id="rId8"/>
    <p:sldId id="284" r:id="rId9"/>
    <p:sldId id="317" r:id="rId10"/>
    <p:sldId id="285" r:id="rId11"/>
    <p:sldId id="260" r:id="rId12"/>
    <p:sldId id="286" r:id="rId13"/>
    <p:sldId id="261" r:id="rId14"/>
    <p:sldId id="287" r:id="rId15"/>
    <p:sldId id="262" r:id="rId16"/>
    <p:sldId id="288" r:id="rId17"/>
    <p:sldId id="263" r:id="rId18"/>
    <p:sldId id="289" r:id="rId19"/>
    <p:sldId id="264" r:id="rId20"/>
    <p:sldId id="290" r:id="rId21"/>
    <p:sldId id="265" r:id="rId22"/>
    <p:sldId id="291" r:id="rId23"/>
    <p:sldId id="266" r:id="rId24"/>
    <p:sldId id="292" r:id="rId25"/>
    <p:sldId id="267" r:id="rId26"/>
    <p:sldId id="293" r:id="rId27"/>
    <p:sldId id="268" r:id="rId28"/>
    <p:sldId id="294" r:id="rId29"/>
    <p:sldId id="269" r:id="rId30"/>
    <p:sldId id="295" r:id="rId31"/>
    <p:sldId id="270" r:id="rId32"/>
    <p:sldId id="296" r:id="rId33"/>
    <p:sldId id="271" r:id="rId34"/>
    <p:sldId id="297" r:id="rId35"/>
    <p:sldId id="272" r:id="rId36"/>
    <p:sldId id="298" r:id="rId37"/>
    <p:sldId id="328" r:id="rId38"/>
    <p:sldId id="299" r:id="rId39"/>
    <p:sldId id="274" r:id="rId40"/>
    <p:sldId id="300" r:id="rId41"/>
    <p:sldId id="275" r:id="rId42"/>
    <p:sldId id="301" r:id="rId43"/>
    <p:sldId id="276" r:id="rId44"/>
    <p:sldId id="302" r:id="rId45"/>
    <p:sldId id="277" r:id="rId46"/>
    <p:sldId id="303" r:id="rId47"/>
    <p:sldId id="278" r:id="rId48"/>
    <p:sldId id="304" r:id="rId49"/>
    <p:sldId id="279" r:id="rId50"/>
    <p:sldId id="305" r:id="rId51"/>
    <p:sldId id="280" r:id="rId52"/>
    <p:sldId id="320" r:id="rId53"/>
    <p:sldId id="321" r:id="rId54"/>
    <p:sldId id="322" r:id="rId55"/>
    <p:sldId id="323" r:id="rId56"/>
    <p:sldId id="324" r:id="rId57"/>
    <p:sldId id="325" r:id="rId58"/>
    <p:sldId id="326" r:id="rId59"/>
    <p:sldId id="327" r:id="rId60"/>
    <p:sldId id="281" r:id="rId61"/>
  </p:sldIdLst>
  <p:sldSz cx="10058400" cy="7772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3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7"/>
    <p:restoredTop sz="95153"/>
  </p:normalViewPr>
  <p:slideViewPr>
    <p:cSldViewPr snapToGrid="0" snapToObjects="1">
      <p:cViewPr varScale="1">
        <p:scale>
          <a:sx n="73" d="100"/>
          <a:sy n="73" d="100"/>
        </p:scale>
        <p:origin x="12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2A2338-7AEA-674F-9B0F-55E7054FF43C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A779F6-1729-1144-9A77-829229CAD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79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Corner #4</a:t>
            </a:r>
            <a:r>
              <a:rPr lang="en-US" baseline="0" dirty="0"/>
              <a:t> – Violin      Hint: You can tell it apart from the viola because the violin is much shorter than the bow.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00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Corner #2 - Recorder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601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Corner #3 – Celesta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3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Corner #3</a:t>
            </a:r>
            <a:r>
              <a:rPr lang="en-US" baseline="0" dirty="0"/>
              <a:t> – Baritone Saxophone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0315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Corner</a:t>
            </a:r>
            <a:r>
              <a:rPr lang="en-US" baseline="0" dirty="0"/>
              <a:t> #2 - Chimes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003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Corner #2 – Tambourine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122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Corner #1 – Harpsichord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8018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Corner</a:t>
            </a:r>
            <a:r>
              <a:rPr lang="en-US" baseline="0" dirty="0"/>
              <a:t> #1 – Trombone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7443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Corner #4 – Pipe Organ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0313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Corner #2</a:t>
            </a:r>
            <a:r>
              <a:rPr lang="en-US" baseline="0" dirty="0"/>
              <a:t> – Cello         Hint: The cello has an endpin.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2694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Corner #3 – Chime Tree/Mark Tree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458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Corner</a:t>
            </a:r>
            <a:r>
              <a:rPr lang="en-US" baseline="0" dirty="0"/>
              <a:t> #3 – Alto Saxophone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303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Corner #3 – Tenor</a:t>
            </a:r>
            <a:r>
              <a:rPr lang="en-US" baseline="0" dirty="0"/>
              <a:t> Saxophone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234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Corner #4</a:t>
            </a:r>
            <a:r>
              <a:rPr lang="en-US" baseline="0" dirty="0"/>
              <a:t> – Viola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1458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Corner #2 – Clarinet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19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Corner #2 – Snare Drum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8809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Corner</a:t>
            </a:r>
            <a:r>
              <a:rPr lang="en-US" baseline="0" dirty="0"/>
              <a:t> #2 – Marimba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74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Corner #3 – Harp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5825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Corner</a:t>
            </a:r>
            <a:r>
              <a:rPr lang="en-US" baseline="0" dirty="0"/>
              <a:t> #3 – French horn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940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Corner</a:t>
            </a:r>
            <a:r>
              <a:rPr lang="en-US" baseline="0" dirty="0"/>
              <a:t> #1 – Trombone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832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Corner #1 – Cymbals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481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Corner</a:t>
            </a:r>
            <a:r>
              <a:rPr lang="en-US" baseline="0" dirty="0"/>
              <a:t> #4 – Grand Piano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20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Corner</a:t>
            </a:r>
            <a:r>
              <a:rPr lang="en-US" baseline="0" dirty="0"/>
              <a:t> #1 - Tuba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75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Corner #3 – Flute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860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Corner #2 - Trumpet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1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Corner</a:t>
            </a:r>
            <a:r>
              <a:rPr lang="en-US" baseline="0" dirty="0"/>
              <a:t> #4 – Timpani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3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Corner</a:t>
            </a:r>
            <a:r>
              <a:rPr lang="en-US" baseline="0" dirty="0"/>
              <a:t> #1 - Triangle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07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B89D-67BE-2843-B81C-2449A1C6B73D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4C31-90D0-9643-A384-A67CD84A8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53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B89D-67BE-2843-B81C-2449A1C6B73D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4C31-90D0-9643-A384-A67CD84A8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045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B89D-67BE-2843-B81C-2449A1C6B73D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4C31-90D0-9643-A384-A67CD84A8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52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B89D-67BE-2843-B81C-2449A1C6B73D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4C31-90D0-9643-A384-A67CD84A8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06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B89D-67BE-2843-B81C-2449A1C6B73D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4C31-90D0-9643-A384-A67CD84A8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273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B89D-67BE-2843-B81C-2449A1C6B73D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4C31-90D0-9643-A384-A67CD84A8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785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B89D-67BE-2843-B81C-2449A1C6B73D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4C31-90D0-9643-A384-A67CD84A8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935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B89D-67BE-2843-B81C-2449A1C6B73D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4C31-90D0-9643-A384-A67CD84A8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532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B89D-67BE-2843-B81C-2449A1C6B73D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4C31-90D0-9643-A384-A67CD84A8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7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B89D-67BE-2843-B81C-2449A1C6B73D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4C31-90D0-9643-A384-A67CD84A8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62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B89D-67BE-2843-B81C-2449A1C6B73D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4C31-90D0-9643-A384-A67CD84A8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16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8B89D-67BE-2843-B81C-2449A1C6B73D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A4C31-90D0-9643-A384-A67CD84A8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64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hyperlink" Target="https://sillyomusic.com/terms-of-use-music-education-resources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1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1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11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1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11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1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11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11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11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11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11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2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11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11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11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262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951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C86D9090-0A87-4668-A0AF-90DB32DC44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" y="0"/>
            <a:ext cx="10056608" cy="7772400"/>
          </a:xfrm>
          <a:prstGeom prst="rect">
            <a:avLst/>
          </a:prstGeom>
        </p:spPr>
      </p:pic>
      <p:pic>
        <p:nvPicPr>
          <p:cNvPr id="5" name="Hand Cymbal Single Hit">
            <a:hlinkClick r:id="" action="ppaction://media"/>
            <a:extLst>
              <a:ext uri="{FF2B5EF4-FFF2-40B4-BE49-F238E27FC236}">
                <a16:creationId xmlns:a16="http://schemas.microsoft.com/office/drawing/2014/main" id="{6A998383-C2E5-45DB-9609-7FE26B41C0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467497" y="3317966"/>
            <a:ext cx="1476103" cy="87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256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6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380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F27AB0-0AA4-4734-9B4D-3D7B50B30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1" y="0"/>
            <a:ext cx="10050518" cy="7772400"/>
          </a:xfrm>
          <a:prstGeom prst="rect">
            <a:avLst/>
          </a:prstGeom>
        </p:spPr>
      </p:pic>
      <p:pic>
        <p:nvPicPr>
          <p:cNvPr id="7" name="Grand piano A major ballad 75">
            <a:hlinkClick r:id="" action="ppaction://media"/>
            <a:extLst>
              <a:ext uri="{FF2B5EF4-FFF2-40B4-BE49-F238E27FC236}">
                <a16:creationId xmlns:a16="http://schemas.microsoft.com/office/drawing/2014/main" id="{93F2334A-EA71-44A9-8228-6DCC408F2A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480560" y="3331029"/>
            <a:ext cx="1463040" cy="88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140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4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183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music&#10;&#10;Description automatically generated">
            <a:extLst>
              <a:ext uri="{FF2B5EF4-FFF2-40B4-BE49-F238E27FC236}">
                <a16:creationId xmlns:a16="http://schemas.microsoft.com/office/drawing/2014/main" id="{0F631665-DCCA-414C-906B-3CED62D3CD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1" y="0"/>
            <a:ext cx="10050518" cy="7772400"/>
          </a:xfrm>
          <a:prstGeom prst="rect">
            <a:avLst/>
          </a:prstGeom>
        </p:spPr>
      </p:pic>
      <p:pic>
        <p:nvPicPr>
          <p:cNvPr id="6" name="Tuba chromatic down 2">
            <a:hlinkClick r:id="" action="ppaction://media"/>
            <a:extLst>
              <a:ext uri="{FF2B5EF4-FFF2-40B4-BE49-F238E27FC236}">
                <a16:creationId xmlns:a16="http://schemas.microsoft.com/office/drawing/2014/main" id="{BD011FE3-C7F3-4AB5-842B-41D4F8590D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428309" y="3304903"/>
            <a:ext cx="1502228" cy="88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7100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6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60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F77079D3-7AAE-47F2-934E-BAF318971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" y="0"/>
            <a:ext cx="10056608" cy="7772400"/>
          </a:xfrm>
          <a:prstGeom prst="rect">
            <a:avLst/>
          </a:prstGeom>
        </p:spPr>
      </p:pic>
      <p:pic>
        <p:nvPicPr>
          <p:cNvPr id="8" name="Flute trill_BLASTWAVEFX_06542">
            <a:hlinkClick r:id="" action="ppaction://media"/>
            <a:extLst>
              <a:ext uri="{FF2B5EF4-FFF2-40B4-BE49-F238E27FC236}">
                <a16:creationId xmlns:a16="http://schemas.microsoft.com/office/drawing/2014/main" id="{04B6AEB9-BB82-4237-8057-FB4877934A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480560" y="3344091"/>
            <a:ext cx="1436914" cy="74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310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2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335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F3C0B87B-776A-4F8B-8489-E8E058528E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1" y="0"/>
            <a:ext cx="10050518" cy="7772400"/>
          </a:xfrm>
          <a:prstGeom prst="rect">
            <a:avLst/>
          </a:prstGeom>
        </p:spPr>
      </p:pic>
      <p:pic>
        <p:nvPicPr>
          <p:cNvPr id="6" name="Fanfare or Bugle Music from Trumpet">
            <a:hlinkClick r:id="" action="ppaction://media"/>
            <a:extLst>
              <a:ext uri="{FF2B5EF4-FFF2-40B4-BE49-F238E27FC236}">
                <a16:creationId xmlns:a16="http://schemas.microsoft.com/office/drawing/2014/main" id="{F9A9932A-03C3-4DE5-B637-1F2CD469DE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415246" y="3174274"/>
            <a:ext cx="1463040" cy="100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6069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5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CC182C-22F4-443E-8F96-2F7E197A36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5400000">
            <a:off x="1143749" y="-1142251"/>
            <a:ext cx="7773468" cy="100558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0443FA-F564-492D-BDE2-9BB66DCE8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52" y="6515100"/>
            <a:ext cx="1244384" cy="124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C650A5-02EB-4F7A-B9BC-F8A7EFF54C1C}"/>
              </a:ext>
            </a:extLst>
          </p:cNvPr>
          <p:cNvSpPr txBox="1"/>
          <p:nvPr/>
        </p:nvSpPr>
        <p:spPr>
          <a:xfrm>
            <a:off x="2070331" y="2412627"/>
            <a:ext cx="638001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sng" strike="noStrike" dirty="0">
                <a:solidFill>
                  <a:srgbClr val="0097A7"/>
                </a:solidFill>
                <a:effectLst/>
                <a:latin typeface="Arial" panose="020B0604020202020204" pitchFamily="34" charset="0"/>
                <a:hlinkClick r:id="rId4"/>
              </a:rPr>
              <a:t>Click here to view the Terms of Use.</a:t>
            </a:r>
            <a:endParaRPr lang="en-US" b="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Thank you!</a:t>
            </a:r>
            <a:endParaRPr lang="en-US" b="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en-US" b="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en-US" b="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en-US" b="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endParaRPr lang="en-US" b="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en-US" b="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SillyOMusic@gmail.com</a:t>
            </a:r>
            <a:endParaRPr lang="en-US" b="0" dirty="0"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72756A-2619-493F-AAF0-2A1B123FD6F8}"/>
              </a:ext>
            </a:extLst>
          </p:cNvPr>
          <p:cNvSpPr txBox="1"/>
          <p:nvPr/>
        </p:nvSpPr>
        <p:spPr>
          <a:xfrm>
            <a:off x="3657628" y="1194218"/>
            <a:ext cx="320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Terms of Use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5CEA14-8C7E-4A8F-A7A1-3618EDAD19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1050" y="3886200"/>
            <a:ext cx="1978581" cy="182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176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20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BD76CD-F0DE-4D10-A1B5-F4B876C78A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1" y="0"/>
            <a:ext cx="10050517" cy="7772400"/>
          </a:xfrm>
          <a:prstGeom prst="rect">
            <a:avLst/>
          </a:prstGeom>
        </p:spPr>
      </p:pic>
      <p:pic>
        <p:nvPicPr>
          <p:cNvPr id="6" name="Timpani roll crescendo_BLASTWAVEFX_27391">
            <a:hlinkClick r:id="" action="ppaction://media"/>
            <a:extLst>
              <a:ext uri="{FF2B5EF4-FFF2-40B4-BE49-F238E27FC236}">
                <a16:creationId xmlns:a16="http://schemas.microsoft.com/office/drawing/2014/main" id="{8EBA9661-BABC-4917-BFC2-D2E386FF3C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532811" y="3304903"/>
            <a:ext cx="1423852" cy="88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8891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79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74E97476-3CC9-4554-9BAB-28E3F30A3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" y="0"/>
            <a:ext cx="10056608" cy="7772400"/>
          </a:xfrm>
          <a:prstGeom prst="rect">
            <a:avLst/>
          </a:prstGeom>
        </p:spPr>
      </p:pic>
      <p:pic>
        <p:nvPicPr>
          <p:cNvPr id="6" name="Triangle Gliss">
            <a:hlinkClick r:id="" action="ppaction://media"/>
            <a:extLst>
              <a:ext uri="{FF2B5EF4-FFF2-40B4-BE49-F238E27FC236}">
                <a16:creationId xmlns:a16="http://schemas.microsoft.com/office/drawing/2014/main" id="{35C3DDBA-0F3A-4115-B600-5098B84FD7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428309" y="3331029"/>
            <a:ext cx="1554480" cy="85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9708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9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94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806885AE-C384-4125-B6B5-1D558CCEAE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1" y="0"/>
            <a:ext cx="10050518" cy="7772400"/>
          </a:xfrm>
          <a:prstGeom prst="rect">
            <a:avLst/>
          </a:prstGeom>
        </p:spPr>
      </p:pic>
      <p:pic>
        <p:nvPicPr>
          <p:cNvPr id="8" name="Sound 13">
            <a:hlinkClick r:id="" action="ppaction://media"/>
            <a:extLst>
              <a:ext uri="{FF2B5EF4-FFF2-40B4-BE49-F238E27FC236}">
                <a16:creationId xmlns:a16="http://schemas.microsoft.com/office/drawing/2014/main" id="{0CCCB5D5-15BB-44B0-9E15-65583F6664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475936" y="3395133"/>
            <a:ext cx="1501532" cy="98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4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298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3B1F3194-8C90-4D73-9226-8747B2260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1" y="0"/>
            <a:ext cx="10050518" cy="7772400"/>
          </a:xfrm>
          <a:prstGeom prst="rect">
            <a:avLst/>
          </a:prstGeom>
        </p:spPr>
      </p:pic>
      <p:pic>
        <p:nvPicPr>
          <p:cNvPr id="6" name="Celesta fade in loop A minor 160 bpm_AOS03041">
            <a:hlinkClick r:id="" action="ppaction://media"/>
            <a:extLst>
              <a:ext uri="{FF2B5EF4-FFF2-40B4-BE49-F238E27FC236}">
                <a16:creationId xmlns:a16="http://schemas.microsoft.com/office/drawing/2014/main" id="{369AA72D-BA5B-4FB3-A411-B0FF267E5C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493623" y="3239589"/>
            <a:ext cx="1463040" cy="94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931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0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988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02928CEB-9BEC-4B9A-8E54-246B2FE845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" y="0"/>
            <a:ext cx="10056608" cy="7772400"/>
          </a:xfrm>
          <a:prstGeom prst="rect">
            <a:avLst/>
          </a:prstGeom>
        </p:spPr>
      </p:pic>
      <p:pic>
        <p:nvPicPr>
          <p:cNvPr id="6" name="Sound design cartoon accent baritone saxophone deep stabs funny walk loop musical_BLASTWAVEFX_10351">
            <a:hlinkClick r:id="" action="ppaction://media"/>
            <a:extLst>
              <a:ext uri="{FF2B5EF4-FFF2-40B4-BE49-F238E27FC236}">
                <a16:creationId xmlns:a16="http://schemas.microsoft.com/office/drawing/2014/main" id="{F5EF4BD2-03EA-4542-A015-E710532FED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506686" y="3265714"/>
            <a:ext cx="1502228" cy="92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9281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2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28" b="-1"/>
          <a:stretch/>
        </p:blipFill>
        <p:spPr>
          <a:xfrm>
            <a:off x="0" y="0"/>
            <a:ext cx="10058399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777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185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F657D3E-3666-4DD1-9EEB-097ED8178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" y="0"/>
            <a:ext cx="10056608" cy="7772400"/>
          </a:xfrm>
          <a:prstGeom prst="rect">
            <a:avLst/>
          </a:prstGeom>
        </p:spPr>
      </p:pic>
      <p:pic>
        <p:nvPicPr>
          <p:cNvPr id="8" name="Cluster Chimes">
            <a:hlinkClick r:id="" action="ppaction://media"/>
            <a:extLst>
              <a:ext uri="{FF2B5EF4-FFF2-40B4-BE49-F238E27FC236}">
                <a16:creationId xmlns:a16="http://schemas.microsoft.com/office/drawing/2014/main" id="{05E5A429-D03E-4148-8420-E24B88BBF7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480559" y="3226526"/>
            <a:ext cx="1541417" cy="96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3803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79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675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C4DAFD-904A-4436-9D54-F71053FF9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" y="0"/>
            <a:ext cx="10056608" cy="7772399"/>
          </a:xfrm>
          <a:prstGeom prst="rect">
            <a:avLst/>
          </a:prstGeom>
        </p:spPr>
      </p:pic>
      <p:pic>
        <p:nvPicPr>
          <p:cNvPr id="6" name="Tambourine Rhythm Accent">
            <a:hlinkClick r:id="" action="ppaction://media"/>
            <a:extLst>
              <a:ext uri="{FF2B5EF4-FFF2-40B4-BE49-F238E27FC236}">
                <a16:creationId xmlns:a16="http://schemas.microsoft.com/office/drawing/2014/main" id="{AE3F48AB-9550-475A-A9DF-18C7C3CC95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506686" y="3278777"/>
            <a:ext cx="1345474" cy="91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7726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9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13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759CBF4-1C2D-42E7-9767-20EA2A777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1" y="0"/>
            <a:ext cx="10050518" cy="7772400"/>
          </a:xfrm>
          <a:prstGeom prst="rect">
            <a:avLst/>
          </a:prstGeom>
        </p:spPr>
      </p:pic>
      <p:pic>
        <p:nvPicPr>
          <p:cNvPr id="6" name="We Three Kings - harpsichord">
            <a:hlinkClick r:id="" action="ppaction://media"/>
            <a:extLst>
              <a:ext uri="{FF2B5EF4-FFF2-40B4-BE49-F238E27FC236}">
                <a16:creationId xmlns:a16="http://schemas.microsoft.com/office/drawing/2014/main" id="{E78B957D-8013-4F4C-A55D-537FDBB090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376057" y="3383280"/>
            <a:ext cx="1541417" cy="80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4172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54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125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5C4D09-B011-4E7F-9664-BC430617E2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" y="0"/>
            <a:ext cx="10056608" cy="7772399"/>
          </a:xfrm>
          <a:prstGeom prst="rect">
            <a:avLst/>
          </a:prstGeom>
        </p:spPr>
      </p:pic>
      <p:pic>
        <p:nvPicPr>
          <p:cNvPr id="6" name="Trombone charge horse race_BLASTWAVEFX_06972">
            <a:hlinkClick r:id="" action="ppaction://media"/>
            <a:extLst>
              <a:ext uri="{FF2B5EF4-FFF2-40B4-BE49-F238E27FC236}">
                <a16:creationId xmlns:a16="http://schemas.microsoft.com/office/drawing/2014/main" id="{65DF6905-AAEA-45FA-8397-04187732F5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480560" y="3304903"/>
            <a:ext cx="1410789" cy="83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6123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149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DB8408-8DFF-4587-A070-D423619677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" y="0"/>
            <a:ext cx="10056608" cy="7772399"/>
          </a:xfrm>
          <a:prstGeom prst="rect">
            <a:avLst/>
          </a:prstGeom>
        </p:spPr>
      </p:pic>
      <p:pic>
        <p:nvPicPr>
          <p:cNvPr id="6" name="Organ Logo">
            <a:hlinkClick r:id="" action="ppaction://media"/>
            <a:extLst>
              <a:ext uri="{FF2B5EF4-FFF2-40B4-BE49-F238E27FC236}">
                <a16:creationId xmlns:a16="http://schemas.microsoft.com/office/drawing/2014/main" id="{6C9F9773-EEB7-4645-92AC-B32E43941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480560" y="3252651"/>
            <a:ext cx="1449977" cy="94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1761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6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917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806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875932-9C27-459E-9FFC-0766C0411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" y="0"/>
            <a:ext cx="10056608" cy="7772399"/>
          </a:xfrm>
          <a:prstGeom prst="rect">
            <a:avLst/>
          </a:prstGeom>
        </p:spPr>
      </p:pic>
      <p:pic>
        <p:nvPicPr>
          <p:cNvPr id="6" name="Cello trill_BLASTWAVEFX_27592">
            <a:hlinkClick r:id="" action="ppaction://media"/>
            <a:extLst>
              <a:ext uri="{FF2B5EF4-FFF2-40B4-BE49-F238E27FC236}">
                <a16:creationId xmlns:a16="http://schemas.microsoft.com/office/drawing/2014/main" id="{3EE56B04-5B0D-4635-B1E2-2791EB8871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467497" y="3200400"/>
            <a:ext cx="159366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2700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7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685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D71929-2BF7-4AC4-803B-833372C952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" y="0"/>
            <a:ext cx="10056608" cy="7772400"/>
          </a:xfrm>
          <a:prstGeom prst="rect">
            <a:avLst/>
          </a:prstGeom>
        </p:spPr>
      </p:pic>
      <p:pic>
        <p:nvPicPr>
          <p:cNvPr id="2" name="bell tree 02">
            <a:hlinkClick r:id="" action="ppaction://media"/>
            <a:extLst>
              <a:ext uri="{FF2B5EF4-FFF2-40B4-BE49-F238E27FC236}">
                <a16:creationId xmlns:a16="http://schemas.microsoft.com/office/drawing/2014/main" id="{467417E9-5D21-455A-94D1-D3238BF7B2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442907" y="3465008"/>
            <a:ext cx="1430767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6622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0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37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265BCE-356E-47EC-BCB4-A96F03D0E6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1" y="0"/>
            <a:ext cx="10050517" cy="7772400"/>
          </a:xfrm>
          <a:prstGeom prst="rect">
            <a:avLst/>
          </a:prstGeom>
        </p:spPr>
      </p:pic>
      <p:pic>
        <p:nvPicPr>
          <p:cNvPr id="6" name="a jazzy tenor saxophone solo">
            <a:hlinkClick r:id="" action="ppaction://media"/>
            <a:extLst>
              <a:ext uri="{FF2B5EF4-FFF2-40B4-BE49-F238E27FC236}">
                <a16:creationId xmlns:a16="http://schemas.microsoft.com/office/drawing/2014/main" id="{01A3F261-6509-4D59-B572-890D4773A3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428309" y="3226526"/>
            <a:ext cx="1449977" cy="88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2287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76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851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E7C2425E-D365-4D19-98B3-E028587F29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1" y="0"/>
            <a:ext cx="10050518" cy="7772400"/>
          </a:xfrm>
          <a:prstGeom prst="rect">
            <a:avLst/>
          </a:prstGeom>
        </p:spPr>
      </p:pic>
      <p:pic>
        <p:nvPicPr>
          <p:cNvPr id="6" name="Viola tune_BLASTWAVEFX_06976">
            <a:hlinkClick r:id="" action="ppaction://media"/>
            <a:extLst>
              <a:ext uri="{FF2B5EF4-FFF2-40B4-BE49-F238E27FC236}">
                <a16:creationId xmlns:a16="http://schemas.microsoft.com/office/drawing/2014/main" id="{44FBCEC9-F057-4C8B-A5D2-D38EB3C267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428308" y="3239589"/>
            <a:ext cx="1515291" cy="95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2088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8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311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D25D20-B435-46D2-9C80-321C7ED58E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" y="0"/>
            <a:ext cx="10056608" cy="7772399"/>
          </a:xfrm>
          <a:prstGeom prst="rect">
            <a:avLst/>
          </a:prstGeom>
        </p:spPr>
      </p:pic>
      <p:pic>
        <p:nvPicPr>
          <p:cNvPr id="7" name="Clarinet bb major scale ascend hold last note_BLASTWAVEFX_14748">
            <a:hlinkClick r:id="" action="ppaction://media"/>
            <a:extLst>
              <a:ext uri="{FF2B5EF4-FFF2-40B4-BE49-F238E27FC236}">
                <a16:creationId xmlns:a16="http://schemas.microsoft.com/office/drawing/2014/main" id="{19D56F23-17A8-43B2-BAA9-2E4383ED1B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585063" y="3135086"/>
            <a:ext cx="1423851" cy="100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57602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5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45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56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490CC3-877A-4630-B78D-CB425B02A0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" y="0"/>
            <a:ext cx="10056607" cy="7772399"/>
          </a:xfrm>
          <a:prstGeom prst="rect">
            <a:avLst/>
          </a:prstGeom>
        </p:spPr>
      </p:pic>
      <p:pic>
        <p:nvPicPr>
          <p:cNvPr id="6" name="Snare Drum March Stinger">
            <a:hlinkClick r:id="" action="ppaction://media"/>
            <a:extLst>
              <a:ext uri="{FF2B5EF4-FFF2-40B4-BE49-F238E27FC236}">
                <a16:creationId xmlns:a16="http://schemas.microsoft.com/office/drawing/2014/main" id="{8A5918DE-05FF-4E2D-953B-7470F220A0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518723" y="3409406"/>
            <a:ext cx="1408996" cy="78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7744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74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23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2B91ED-9F7F-4EA2-AF90-CE4661E370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" y="0"/>
            <a:ext cx="10056608" cy="7772399"/>
          </a:xfrm>
          <a:prstGeom prst="rect">
            <a:avLst/>
          </a:prstGeom>
        </p:spPr>
      </p:pic>
      <p:pic>
        <p:nvPicPr>
          <p:cNvPr id="6" name="Marimba major ascend_BLASTWAVEFX_15053">
            <a:hlinkClick r:id="" action="ppaction://media"/>
            <a:extLst>
              <a:ext uri="{FF2B5EF4-FFF2-40B4-BE49-F238E27FC236}">
                <a16:creationId xmlns:a16="http://schemas.microsoft.com/office/drawing/2014/main" id="{CB7A593B-AF5A-4D8F-B8D5-D719139F72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506685" y="3357154"/>
            <a:ext cx="1515291" cy="83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2720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2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772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6DB1D6F-8B21-4664-9AFB-713E0CE8FB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" y="0"/>
            <a:ext cx="10056608" cy="7772400"/>
          </a:xfrm>
          <a:prstGeom prst="rect">
            <a:avLst/>
          </a:prstGeom>
        </p:spPr>
      </p:pic>
      <p:pic>
        <p:nvPicPr>
          <p:cNvPr id="6" name="Harp Glissando">
            <a:hlinkClick r:id="" action="ppaction://media"/>
            <a:extLst>
              <a:ext uri="{FF2B5EF4-FFF2-40B4-BE49-F238E27FC236}">
                <a16:creationId xmlns:a16="http://schemas.microsoft.com/office/drawing/2014/main" id="{55D076BE-311E-4490-A378-6078F2CE84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480559" y="3278776"/>
            <a:ext cx="1423851" cy="95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59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7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75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B31595-EDFB-4D6D-BCB1-D0B6F265BF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" y="0"/>
            <a:ext cx="10056608" cy="7772399"/>
          </a:xfrm>
          <a:prstGeom prst="rect">
            <a:avLst/>
          </a:prstGeom>
        </p:spPr>
      </p:pic>
      <p:pic>
        <p:nvPicPr>
          <p:cNvPr id="6" name="French horns loop D minor 160 bpm_AOS03054">
            <a:hlinkClick r:id="" action="ppaction://media"/>
            <a:extLst>
              <a:ext uri="{FF2B5EF4-FFF2-40B4-BE49-F238E27FC236}">
                <a16:creationId xmlns:a16="http://schemas.microsoft.com/office/drawing/2014/main" id="{257ED761-151C-491E-AE14-5577774A87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454434" y="3409406"/>
            <a:ext cx="1515292" cy="78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5497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0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14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5C4D09-B011-4E7F-9664-BC430617E2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" y="0"/>
            <a:ext cx="10056608" cy="7772399"/>
          </a:xfrm>
          <a:prstGeom prst="rect">
            <a:avLst/>
          </a:prstGeom>
        </p:spPr>
      </p:pic>
      <p:pic>
        <p:nvPicPr>
          <p:cNvPr id="6" name="Trombone charge horse race_BLASTWAVEFX_06972">
            <a:hlinkClick r:id="" action="ppaction://media"/>
            <a:extLst>
              <a:ext uri="{FF2B5EF4-FFF2-40B4-BE49-F238E27FC236}">
                <a16:creationId xmlns:a16="http://schemas.microsoft.com/office/drawing/2014/main" id="{65DF6905-AAEA-45FA-8397-04187732F5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441370" y="3313355"/>
            <a:ext cx="1476103" cy="82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3191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5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85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899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E433B1AF-A121-4673-A61D-0AEF0ADC72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1" y="0"/>
            <a:ext cx="10050518" cy="7772400"/>
          </a:xfrm>
          <a:prstGeom prst="rect">
            <a:avLst/>
          </a:prstGeom>
        </p:spPr>
      </p:pic>
      <p:pic>
        <p:nvPicPr>
          <p:cNvPr id="8" name="Violin g major scale descend fast hold last note_BLASTWAVEFX_06641">
            <a:hlinkClick r:id="" action="ppaction://media"/>
            <a:extLst>
              <a:ext uri="{FF2B5EF4-FFF2-40B4-BE49-F238E27FC236}">
                <a16:creationId xmlns:a16="http://schemas.microsoft.com/office/drawing/2014/main" id="{3244868C-F41D-4A92-A944-ED850E8972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381948" y="3436620"/>
            <a:ext cx="1497106" cy="8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195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312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052504-E6D2-450A-B7A1-D3E5F4F588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1" y="0"/>
            <a:ext cx="10050518" cy="7772400"/>
          </a:xfrm>
          <a:prstGeom prst="rect">
            <a:avLst/>
          </a:prstGeom>
        </p:spPr>
      </p:pic>
      <p:pic>
        <p:nvPicPr>
          <p:cNvPr id="9" name="minuet 118.mp3">
            <a:hlinkClick r:id="" action="ppaction://media"/>
            <a:extLst>
              <a:ext uri="{FF2B5EF4-FFF2-40B4-BE49-F238E27FC236}">
                <a16:creationId xmlns:a16="http://schemas.microsoft.com/office/drawing/2014/main" id="{B64BEA25-0571-41D6-A27D-2468F98A58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510658" y="3386667"/>
            <a:ext cx="1568409" cy="93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7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555</TotalTime>
  <Words>225</Words>
  <Application>Microsoft Office PowerPoint</Application>
  <PresentationFormat>Custom</PresentationFormat>
  <Paragraphs>65</Paragraphs>
  <Slides>60</Slides>
  <Notes>27</Notes>
  <HiddenSlides>0</HiddenSlides>
  <MMClips>54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Jane Marsilio</cp:lastModifiedBy>
  <cp:revision>59</cp:revision>
  <dcterms:created xsi:type="dcterms:W3CDTF">2017-03-29T01:43:10Z</dcterms:created>
  <dcterms:modified xsi:type="dcterms:W3CDTF">2021-09-27T02:39:53Z</dcterms:modified>
</cp:coreProperties>
</file>